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7" r:id="rId5"/>
    <p:sldId id="261" r:id="rId6"/>
    <p:sldId id="277" r:id="rId7"/>
    <p:sldId id="275" r:id="rId8"/>
    <p:sldId id="276" r:id="rId9"/>
    <p:sldId id="270" r:id="rId10"/>
    <p:sldId id="262" r:id="rId11"/>
    <p:sldId id="283" r:id="rId12"/>
    <p:sldId id="284" r:id="rId13"/>
    <p:sldId id="285" r:id="rId14"/>
    <p:sldId id="281" r:id="rId15"/>
    <p:sldId id="263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70C88-2135-4F55-BF40-2A4AD89C0B7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B549-5D99-47C1-9288-BD2931E084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2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7358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027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1033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8439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228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6975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8302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660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598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4023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3613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D889-69E9-43EA-8973-6A6E0D8C396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1576-4225-4BC2-A08E-BA25393B3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435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4836"/>
            <a:ext cx="12192000" cy="6503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7146"/>
            <a:ext cx="12192000" cy="433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39" y="3880306"/>
            <a:ext cx="2527300" cy="2514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354644" y="1030716"/>
            <a:ext cx="2485606" cy="247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403" y="1952776"/>
            <a:ext cx="1019503" cy="1012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18" y="1277981"/>
            <a:ext cx="483294" cy="5789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329" y="5073034"/>
            <a:ext cx="991527" cy="1044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896" y="4331339"/>
            <a:ext cx="879365" cy="8172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049" y="1084747"/>
            <a:ext cx="848637" cy="9182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272" y="5384276"/>
            <a:ext cx="993554" cy="10287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337" y="1849113"/>
            <a:ext cx="483294" cy="57899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154350" y="2637518"/>
            <a:ext cx="8072466" cy="21498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32363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32435" y="2754217"/>
            <a:ext cx="8072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Game Theory and Time Series 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Returns Rank Strategy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71"/>
          <p:cNvSpPr>
            <a:spLocks noChangeArrowheads="1"/>
          </p:cNvSpPr>
          <p:nvPr/>
        </p:nvSpPr>
        <p:spPr bwMode="auto">
          <a:xfrm>
            <a:off x="2492577" y="3748336"/>
            <a:ext cx="72068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/>
              <a:t>A Quantitative Approach Tested in Chinese Stock Market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057101" y="3708324"/>
            <a:ext cx="599418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131854" y="4259520"/>
            <a:ext cx="6956381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 Shi, Wendy Liang, Ashley Wang, 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Ruichen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Zheng, Yilin Li, Sharon Zhang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2681988" y="4195324"/>
            <a:ext cx="371781" cy="45155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54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2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7146"/>
            <a:ext cx="12192000" cy="4330855"/>
          </a:xfrm>
          <a:prstGeom prst="rect">
            <a:avLst/>
          </a:prstGeom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 rot="5400000">
            <a:off x="6012178" y="690881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12179" y="-6016079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008" y="1625600"/>
            <a:ext cx="12179991" cy="36067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86372" y="2149543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Entry_1"/>
          <p:cNvSpPr/>
          <p:nvPr>
            <p:custDataLst>
              <p:tags r:id="rId1"/>
            </p:custDataLst>
          </p:nvPr>
        </p:nvSpPr>
        <p:spPr>
          <a:xfrm>
            <a:off x="4419601" y="2969564"/>
            <a:ext cx="6770174" cy="893979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4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&amp; Discussions</a:t>
            </a:r>
            <a:endParaRPr lang="zh-CN" altLang="en-US" sz="44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97400" y="3891219"/>
            <a:ext cx="644098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86372" y="4663521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MH_Number_1"/>
          <p:cNvSpPr/>
          <p:nvPr>
            <p:custDataLst>
              <p:tags r:id="rId2"/>
            </p:custDataLst>
          </p:nvPr>
        </p:nvSpPr>
        <p:spPr>
          <a:xfrm>
            <a:off x="1352592" y="2140486"/>
            <a:ext cx="2567854" cy="2566118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60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>
            <a:extLst>
              <a:ext uri="{FF2B5EF4-FFF2-40B4-BE49-F238E27FC236}">
                <a16:creationId xmlns:a16="http://schemas.microsoft.com/office/drawing/2014/main" id="{C270B04D-0965-8D9A-E482-9143069449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A9E690F4-7524-9110-DAA6-085B0106E4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7768" y="114144"/>
            <a:ext cx="1946255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delay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40D3018D-FC73-BEE8-0B21-8338E41C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66" y="731931"/>
            <a:ext cx="295504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AE29B3A-835C-A14C-CD4E-8AB4077C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66" y="2526070"/>
            <a:ext cx="30945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EBE51B3-2C19-9903-D592-018B206B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2" y="4326070"/>
            <a:ext cx="310068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C82B1B4-22D4-4C98-A081-1F347462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43" y="731931"/>
            <a:ext cx="308571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D3F5F6F-0A40-A70F-C180-01A93805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43" y="2526070"/>
            <a:ext cx="30795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A31482DB-B61E-1048-A812-4FFCBA86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77" y="4320209"/>
            <a:ext cx="30962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AA90DF6C-65BB-3D34-8BA3-F23F343A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791" y="731931"/>
            <a:ext cx="305878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8839EC-B103-BF32-E6DA-EAB28EAEA355}"/>
              </a:ext>
            </a:extLst>
          </p:cNvPr>
          <p:cNvSpPr txBox="1"/>
          <p:nvPr/>
        </p:nvSpPr>
        <p:spPr>
          <a:xfrm>
            <a:off x="8084495" y="2970306"/>
            <a:ext cx="3581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Sortino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Ratio and Sharpe Ratio are both risk-award reflections – the bigger the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stockNum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both reaches a rather steady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good delay setting (e.g., 3, 20,60), the strategy is most effective when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stockNum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71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>
            <a:extLst>
              <a:ext uri="{FF2B5EF4-FFF2-40B4-BE49-F238E27FC236}">
                <a16:creationId xmlns:a16="http://schemas.microsoft.com/office/drawing/2014/main" id="{C270B04D-0965-8D9A-E482-9143069449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A9E690F4-7524-9110-DAA6-085B0106E4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7768" y="114144"/>
            <a:ext cx="2478161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</a:t>
            </a:r>
            <a:r>
              <a:rPr lang="en-US" altLang="zh-CN" sz="2400" spc="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stockNum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AAB17-4BCA-1011-9C0B-BFE94C7D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8" y="864160"/>
            <a:ext cx="30630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136048C-14BA-2298-298F-4F0BD05AF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2" y="2664160"/>
            <a:ext cx="310068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6B80BD0-A724-38C7-8019-9315901E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2" y="4464160"/>
            <a:ext cx="30795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D086036-5CFE-CC99-DB0C-D8B494FB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57" y="864160"/>
            <a:ext cx="310068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A382FAB-AC17-14AA-0425-2538F250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57" y="2664160"/>
            <a:ext cx="311752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1E79EF3-6FE1-C547-E27E-9F72A959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98" y="4464160"/>
            <a:ext cx="310068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F272999-C1BA-E7DE-BF4B-443CDA65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55" y="864160"/>
            <a:ext cx="3405293" cy="19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12A1D88-802D-91AB-BBF8-B80828F3E7FD}"/>
              </a:ext>
            </a:extLst>
          </p:cNvPr>
          <p:cNvSpPr txBox="1"/>
          <p:nvPr/>
        </p:nvSpPr>
        <p:spPr>
          <a:xfrm>
            <a:off x="8130055" y="3215341"/>
            <a:ext cx="3765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Sortino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Ratio and Sharpe Ratio are both risk-award reflections – the bigger the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delay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both reaches a rather steady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good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stockNum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setting (e.g., 2,4,6,12,22), the strategy is most effective when delay = 3 or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1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1">
            <a:extLst>
              <a:ext uri="{FF2B5EF4-FFF2-40B4-BE49-F238E27FC236}">
                <a16:creationId xmlns:a16="http://schemas.microsoft.com/office/drawing/2014/main" id="{39555B37-982E-BB80-E0EC-C4DA1D30E8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8537834F-C424-39A1-EAB3-B90DFB386B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7768" y="114144"/>
            <a:ext cx="4032044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profitable settings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125AF1-4B9B-47BA-588A-78A2E3BED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42" y="759013"/>
            <a:ext cx="10422965" cy="58629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0ACD7F-C5CA-8125-C573-D5D55F651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190" y="114144"/>
            <a:ext cx="4267231" cy="14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0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87769" y="114144"/>
            <a:ext cx="2673158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Implications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773" y="1274941"/>
            <a:ext cx="3484344" cy="45461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12117" y="1274941"/>
            <a:ext cx="3484344" cy="4091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796461" y="1274941"/>
            <a:ext cx="3484344" cy="3576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298983" y="1708078"/>
            <a:ext cx="1536288" cy="1090762"/>
            <a:chOff x="1407" y="1098"/>
            <a:chExt cx="800" cy="568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2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8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6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32"/>
          <p:cNvGrpSpPr>
            <a:grpSpLocks noChangeAspect="1"/>
          </p:cNvGrpSpPr>
          <p:nvPr/>
        </p:nvGrpSpPr>
        <p:grpSpPr>
          <a:xfrm>
            <a:off x="8850038" y="1708077"/>
            <a:ext cx="1536286" cy="1090764"/>
            <a:chOff x="4354" y="1098"/>
            <a:chExt cx="800" cy="568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2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8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121"/>
          <p:cNvGrpSpPr>
            <a:grpSpLocks noChangeAspect="1"/>
          </p:cNvGrpSpPr>
          <p:nvPr/>
        </p:nvGrpSpPr>
        <p:grpSpPr>
          <a:xfrm>
            <a:off x="1983891" y="1709998"/>
            <a:ext cx="1277036" cy="1086922"/>
            <a:chOff x="515" y="3088"/>
            <a:chExt cx="665" cy="566"/>
          </a:xfrm>
          <a:solidFill>
            <a:schemeClr val="bg1"/>
          </a:solidFill>
        </p:grpSpPr>
        <p:sp>
          <p:nvSpPr>
            <p:cNvPr id="29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5578538" y="1274940"/>
            <a:ext cx="1034923" cy="20077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402992" y="2893171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 Factor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95536" y="3259799"/>
            <a:ext cx="26172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the open price of a stock drops in a short period of time (less than a month),it’s likely to increase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However as the period increases, the time series return rank factor becomes insignificant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43719" y="2893171"/>
            <a:ext cx="2868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Settings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87370" y="3259799"/>
            <a:ext cx="26172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Delay is preferable at 3 (half of a week) or 20 (a month)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stockNum</a:t>
            </a:r>
            <a:r>
              <a:rPr lang="en-US" altLang="zh-CN" sz="16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preferable from 2 to 20, considering risk, assets, etc.</a:t>
            </a:r>
            <a:endParaRPr lang="zh-CN" altLang="en-US" sz="1600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417007" y="2893171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Improvement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309551" y="3259799"/>
            <a:ext cx="26172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Evolutionary approach (percentage change)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Longer time for position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Weight Methods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Rank methods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90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100"/>
            <a:ext cx="12192000" cy="324355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008" y="2746444"/>
            <a:ext cx="12179991" cy="24250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150427" y="2733743"/>
            <a:ext cx="9891146" cy="45719"/>
          </a:xfrm>
          <a:prstGeom prst="rect">
            <a:avLst/>
          </a:prstGeom>
          <a:solidFill>
            <a:srgbClr val="2A3B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50427" y="5171521"/>
            <a:ext cx="9891146" cy="45719"/>
          </a:xfrm>
          <a:prstGeom prst="rect">
            <a:avLst/>
          </a:prstGeom>
          <a:solidFill>
            <a:srgbClr val="2A3B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2" y="3145406"/>
            <a:ext cx="1219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52004" y="4198811"/>
            <a:ext cx="331304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 rot="5400000">
            <a:off x="6012179" y="-6016079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 rot="5400000">
            <a:off x="6012180" y="678180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60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100"/>
            <a:ext cx="12192000" cy="324355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0" y="2274628"/>
            <a:ext cx="12192000" cy="458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217133" y="858566"/>
            <a:ext cx="57577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Entry_1"/>
          <p:cNvSpPr/>
          <p:nvPr>
            <p:custDataLst>
              <p:tags r:id="rId1"/>
            </p:custDataLst>
          </p:nvPr>
        </p:nvSpPr>
        <p:spPr>
          <a:xfrm>
            <a:off x="1262308" y="5087405"/>
            <a:ext cx="2447780" cy="498614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Collection</a:t>
            </a:r>
            <a:endParaRPr lang="zh-CN" altLang="en-US" sz="28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MH_Entry_1"/>
          <p:cNvSpPr/>
          <p:nvPr>
            <p:custDataLst>
              <p:tags r:id="rId2"/>
            </p:custDataLst>
          </p:nvPr>
        </p:nvSpPr>
        <p:spPr>
          <a:xfrm>
            <a:off x="4659312" y="5087405"/>
            <a:ext cx="3355369" cy="498614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</a:p>
          <a:p>
            <a:pPr algn="ctr"/>
            <a:r>
              <a:rPr lang="en-US" altLang="zh-CN" sz="2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</a:t>
            </a:r>
            <a:endParaRPr lang="zh-CN" altLang="en-US" sz="28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Entry_1"/>
          <p:cNvSpPr/>
          <p:nvPr>
            <p:custDataLst>
              <p:tags r:id="rId3"/>
            </p:custDataLst>
          </p:nvPr>
        </p:nvSpPr>
        <p:spPr>
          <a:xfrm>
            <a:off x="8384987" y="5087405"/>
            <a:ext cx="2981739" cy="498614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&amp;</a:t>
            </a:r>
          </a:p>
          <a:p>
            <a:pPr algn="ctr"/>
            <a:r>
              <a:rPr lang="en-US" altLang="zh-CN" sz="2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Discussions</a:t>
            </a:r>
            <a:endParaRPr lang="zh-CN" altLang="en-US" sz="28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MH_Number_1"/>
          <p:cNvSpPr/>
          <p:nvPr>
            <p:custDataLst>
              <p:tags r:id="rId4"/>
            </p:custDataLst>
          </p:nvPr>
        </p:nvSpPr>
        <p:spPr>
          <a:xfrm>
            <a:off x="1744302" y="3175684"/>
            <a:ext cx="1505967" cy="1504949"/>
          </a:xfrm>
          <a:prstGeom prst="rect">
            <a:avLst/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MH_Number_1"/>
          <p:cNvSpPr/>
          <p:nvPr>
            <p:custDataLst>
              <p:tags r:id="rId5"/>
            </p:custDataLst>
          </p:nvPr>
        </p:nvSpPr>
        <p:spPr>
          <a:xfrm>
            <a:off x="5558816" y="3175684"/>
            <a:ext cx="1505967" cy="1504949"/>
          </a:xfrm>
          <a:prstGeom prst="rect">
            <a:avLst/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MH_Number_1"/>
          <p:cNvSpPr/>
          <p:nvPr>
            <p:custDataLst>
              <p:tags r:id="rId6"/>
            </p:custDataLst>
          </p:nvPr>
        </p:nvSpPr>
        <p:spPr>
          <a:xfrm>
            <a:off x="8983225" y="3175684"/>
            <a:ext cx="1505967" cy="1504949"/>
          </a:xfrm>
          <a:prstGeom prst="rect">
            <a:avLst/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403" y="1952776"/>
            <a:ext cx="1019503" cy="101252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18" y="1443081"/>
            <a:ext cx="483294" cy="57899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087" y="1917789"/>
            <a:ext cx="879365" cy="81729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462" y="1732579"/>
            <a:ext cx="483294" cy="578996"/>
          </a:xfrm>
          <a:prstGeom prst="rect">
            <a:avLst/>
          </a:prstGeom>
        </p:spPr>
      </p:pic>
      <p:sp>
        <p:nvSpPr>
          <p:cNvPr id="46" name="Rectangle 9"/>
          <p:cNvSpPr>
            <a:spLocks noChangeArrowheads="1"/>
          </p:cNvSpPr>
          <p:nvPr/>
        </p:nvSpPr>
        <p:spPr bwMode="auto">
          <a:xfrm rot="5400000">
            <a:off x="6012178" y="690881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 rot="5400000">
            <a:off x="6012179" y="-6016079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82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2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7146"/>
            <a:ext cx="12192000" cy="4330855"/>
          </a:xfrm>
          <a:prstGeom prst="rect">
            <a:avLst/>
          </a:prstGeom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 rot="5400000">
            <a:off x="6012178" y="690881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12179" y="-6016079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008" y="1625600"/>
            <a:ext cx="12179991" cy="36067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86372" y="2149543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Entry_1"/>
          <p:cNvSpPr/>
          <p:nvPr>
            <p:custDataLst>
              <p:tags r:id="rId1"/>
            </p:custDataLst>
          </p:nvPr>
        </p:nvSpPr>
        <p:spPr>
          <a:xfrm>
            <a:off x="4419601" y="2969564"/>
            <a:ext cx="6770174" cy="893979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4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Collection</a:t>
            </a:r>
            <a:endParaRPr lang="zh-CN" altLang="en-US" sz="48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97400" y="3891219"/>
            <a:ext cx="644098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86372" y="4663521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MH_Number_1"/>
          <p:cNvSpPr/>
          <p:nvPr>
            <p:custDataLst>
              <p:tags r:id="rId2"/>
            </p:custDataLst>
          </p:nvPr>
        </p:nvSpPr>
        <p:spPr>
          <a:xfrm>
            <a:off x="1352592" y="2140486"/>
            <a:ext cx="2567854" cy="2566118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90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87769" y="114144"/>
            <a:ext cx="3573722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r>
              <a:rPr lang="en-US" altLang="zh-CN" sz="2400" spc="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Tushare</a:t>
            </a:r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– 000300.SH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 形 8"/>
          <p:cNvSpPr/>
          <p:nvPr/>
        </p:nvSpPr>
        <p:spPr>
          <a:xfrm rot="13509573">
            <a:off x="3727450" y="1447633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" name="L 形 9"/>
          <p:cNvSpPr/>
          <p:nvPr/>
        </p:nvSpPr>
        <p:spPr>
          <a:xfrm rot="13509573">
            <a:off x="7804150" y="1447633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" name="六边形 10"/>
          <p:cNvSpPr/>
          <p:nvPr/>
        </p:nvSpPr>
        <p:spPr bwMode="auto">
          <a:xfrm>
            <a:off x="1111250" y="79517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KSO_Shape"/>
          <p:cNvSpPr/>
          <p:nvPr/>
        </p:nvSpPr>
        <p:spPr bwMode="auto">
          <a:xfrm>
            <a:off x="1792288" y="968208"/>
            <a:ext cx="906462" cy="1011237"/>
          </a:xfrm>
          <a:custGeom>
            <a:avLst/>
            <a:gdLst>
              <a:gd name="T0" fmla="*/ 527033 w 2960688"/>
              <a:gd name="T1" fmla="*/ 1877159 h 3298826"/>
              <a:gd name="T2" fmla="*/ 409443 w 2960688"/>
              <a:gd name="T3" fmla="*/ 2000501 h 3298826"/>
              <a:gd name="T4" fmla="*/ 411355 w 2960688"/>
              <a:gd name="T5" fmla="*/ 2233197 h 3298826"/>
              <a:gd name="T6" fmla="*/ 351125 w 2960688"/>
              <a:gd name="T7" fmla="*/ 2312034 h 3298826"/>
              <a:gd name="T8" fmla="*/ 273369 w 2960688"/>
              <a:gd name="T9" fmla="*/ 2124161 h 3298826"/>
              <a:gd name="T10" fmla="*/ 346027 w 2960688"/>
              <a:gd name="T11" fmla="*/ 1891464 h 3298826"/>
              <a:gd name="T12" fmla="*/ 896304 w 2960688"/>
              <a:gd name="T13" fmla="*/ 1785321 h 3298826"/>
              <a:gd name="T14" fmla="*/ 1068706 w 2960688"/>
              <a:gd name="T15" fmla="*/ 2016555 h 3298826"/>
              <a:gd name="T16" fmla="*/ 1068071 w 2960688"/>
              <a:gd name="T17" fmla="*/ 2228732 h 3298826"/>
              <a:gd name="T18" fmla="*/ 959169 w 2960688"/>
              <a:gd name="T19" fmla="*/ 2409781 h 3298826"/>
              <a:gd name="T20" fmla="*/ 713741 w 2960688"/>
              <a:gd name="T21" fmla="*/ 2518728 h 3298826"/>
              <a:gd name="T22" fmla="*/ 693421 w 2960688"/>
              <a:gd name="T23" fmla="*/ 1957476 h 3298826"/>
              <a:gd name="T24" fmla="*/ 640080 w 2960688"/>
              <a:gd name="T25" fmla="*/ 1634173 h 3298826"/>
              <a:gd name="T26" fmla="*/ 392430 w 2960688"/>
              <a:gd name="T27" fmla="*/ 1729423 h 3298826"/>
              <a:gd name="T28" fmla="*/ 232092 w 2960688"/>
              <a:gd name="T29" fmla="*/ 1935163 h 3298826"/>
              <a:gd name="T30" fmla="*/ 200025 w 2960688"/>
              <a:gd name="T31" fmla="*/ 2188846 h 3298826"/>
              <a:gd name="T32" fmla="*/ 307658 w 2960688"/>
              <a:gd name="T33" fmla="*/ 2432368 h 3298826"/>
              <a:gd name="T34" fmla="*/ 520065 w 2960688"/>
              <a:gd name="T35" fmla="*/ 2581276 h 3298826"/>
              <a:gd name="T36" fmla="*/ 775335 w 2960688"/>
              <a:gd name="T37" fmla="*/ 2601279 h 3298826"/>
              <a:gd name="T38" fmla="*/ 1014095 w 2960688"/>
              <a:gd name="T39" fmla="*/ 2481581 h 3298826"/>
              <a:gd name="T40" fmla="*/ 1151890 w 2960688"/>
              <a:gd name="T41" fmla="*/ 2263141 h 3298826"/>
              <a:gd name="T42" fmla="*/ 1159510 w 2960688"/>
              <a:gd name="T43" fmla="*/ 2006283 h 3298826"/>
              <a:gd name="T44" fmla="*/ 1027748 w 2960688"/>
              <a:gd name="T45" fmla="*/ 1773556 h 3298826"/>
              <a:gd name="T46" fmla="*/ 803275 w 2960688"/>
              <a:gd name="T47" fmla="*/ 1647190 h 3298826"/>
              <a:gd name="T48" fmla="*/ 1574800 w 2960688"/>
              <a:gd name="T49" fmla="*/ 2092842 h 3298826"/>
              <a:gd name="T50" fmla="*/ 2153920 w 2960688"/>
              <a:gd name="T51" fmla="*/ 1496357 h 3298826"/>
              <a:gd name="T52" fmla="*/ 2773363 w 2960688"/>
              <a:gd name="T53" fmla="*/ 1705761 h 3298826"/>
              <a:gd name="T54" fmla="*/ 2930208 w 2960688"/>
              <a:gd name="T55" fmla="*/ 2034463 h 3298826"/>
              <a:gd name="T56" fmla="*/ 2534285 w 2960688"/>
              <a:gd name="T57" fmla="*/ 2333022 h 3298826"/>
              <a:gd name="T58" fmla="*/ 2062798 w 2960688"/>
              <a:gd name="T59" fmla="*/ 2832102 h 3298826"/>
              <a:gd name="T60" fmla="*/ 1393825 w 2960688"/>
              <a:gd name="T61" fmla="*/ 2435503 h 3298826"/>
              <a:gd name="T62" fmla="*/ 1449705 w 2960688"/>
              <a:gd name="T63" fmla="*/ 1990995 h 3298826"/>
              <a:gd name="T64" fmla="*/ 1293813 w 2960688"/>
              <a:gd name="T65" fmla="*/ 1642623 h 3298826"/>
              <a:gd name="T66" fmla="*/ 818833 w 2960688"/>
              <a:gd name="T67" fmla="*/ 1450340 h 3298826"/>
              <a:gd name="T68" fmla="*/ 1141095 w 2960688"/>
              <a:gd name="T69" fmla="*/ 1611630 h 3298826"/>
              <a:gd name="T70" fmla="*/ 1340803 w 2960688"/>
              <a:gd name="T71" fmla="*/ 1927861 h 3298826"/>
              <a:gd name="T72" fmla="*/ 1348423 w 2960688"/>
              <a:gd name="T73" fmla="*/ 2284731 h 3298826"/>
              <a:gd name="T74" fmla="*/ 1223010 w 2960688"/>
              <a:gd name="T75" fmla="*/ 2541906 h 3298826"/>
              <a:gd name="T76" fmla="*/ 1473200 w 2960688"/>
              <a:gd name="T77" fmla="*/ 3188336 h 3298826"/>
              <a:gd name="T78" fmla="*/ 1409700 w 2960688"/>
              <a:gd name="T79" fmla="*/ 3287079 h 3298826"/>
              <a:gd name="T80" fmla="*/ 1293813 w 2960688"/>
              <a:gd name="T81" fmla="*/ 3278189 h 3298826"/>
              <a:gd name="T82" fmla="*/ 780415 w 2960688"/>
              <a:gd name="T83" fmla="*/ 2798129 h 3298826"/>
              <a:gd name="T84" fmla="*/ 485775 w 2960688"/>
              <a:gd name="T85" fmla="*/ 2775904 h 3298826"/>
              <a:gd name="T86" fmla="*/ 179387 w 2960688"/>
              <a:gd name="T87" fmla="*/ 2582863 h 3298826"/>
              <a:gd name="T88" fmla="*/ 11747 w 2960688"/>
              <a:gd name="T89" fmla="*/ 2248853 h 3298826"/>
              <a:gd name="T90" fmla="*/ 39687 w 2960688"/>
              <a:gd name="T91" fmla="*/ 1891666 h 3298826"/>
              <a:gd name="T92" fmla="*/ 248285 w 2960688"/>
              <a:gd name="T93" fmla="*/ 1593533 h 3298826"/>
              <a:gd name="T94" fmla="*/ 589598 w 2960688"/>
              <a:gd name="T95" fmla="*/ 1443356 h 3298826"/>
              <a:gd name="T96" fmla="*/ 2009571 w 2960688"/>
              <a:gd name="T97" fmla="*/ 44471 h 3298826"/>
              <a:gd name="T98" fmla="*/ 2211293 w 2960688"/>
              <a:gd name="T99" fmla="*/ 227752 h 3298826"/>
              <a:gd name="T100" fmla="*/ 2308501 w 2960688"/>
              <a:gd name="T101" fmla="*/ 511410 h 3298826"/>
              <a:gd name="T102" fmla="*/ 2385695 w 2960688"/>
              <a:gd name="T103" fmla="*/ 681985 h 3298826"/>
              <a:gd name="T104" fmla="*/ 2326608 w 2960688"/>
              <a:gd name="T105" fmla="*/ 854149 h 3298826"/>
              <a:gd name="T106" fmla="*/ 2142358 w 2960688"/>
              <a:gd name="T107" fmla="*/ 1198477 h 3298826"/>
              <a:gd name="T108" fmla="*/ 1940000 w 2960688"/>
              <a:gd name="T109" fmla="*/ 1360477 h 3298826"/>
              <a:gd name="T110" fmla="*/ 1698569 w 2960688"/>
              <a:gd name="T111" fmla="*/ 1367782 h 3298826"/>
              <a:gd name="T112" fmla="*/ 1505106 w 2960688"/>
              <a:gd name="T113" fmla="*/ 1235642 h 3298826"/>
              <a:gd name="T114" fmla="*/ 1298619 w 2960688"/>
              <a:gd name="T115" fmla="*/ 873208 h 3298826"/>
              <a:gd name="T116" fmla="*/ 1219200 w 2960688"/>
              <a:gd name="T117" fmla="*/ 700409 h 3298826"/>
              <a:gd name="T118" fmla="*/ 1306560 w 2960688"/>
              <a:gd name="T119" fmla="*/ 536504 h 3298826"/>
              <a:gd name="T120" fmla="*/ 1394873 w 2960688"/>
              <a:gd name="T121" fmla="*/ 248081 h 3298826"/>
              <a:gd name="T122" fmla="*/ 1587383 w 2960688"/>
              <a:gd name="T123" fmla="*/ 54953 h 3298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0688" h="3298826">
                <a:moveTo>
                  <a:pt x="472859" y="1797050"/>
                </a:moveTo>
                <a:lnTo>
                  <a:pt x="478276" y="1797050"/>
                </a:lnTo>
                <a:lnTo>
                  <a:pt x="483375" y="1797686"/>
                </a:lnTo>
                <a:lnTo>
                  <a:pt x="488792" y="1798640"/>
                </a:lnTo>
                <a:lnTo>
                  <a:pt x="493891" y="1800229"/>
                </a:lnTo>
                <a:lnTo>
                  <a:pt x="499309" y="1802454"/>
                </a:lnTo>
                <a:lnTo>
                  <a:pt x="503770" y="1804679"/>
                </a:lnTo>
                <a:lnTo>
                  <a:pt x="508550" y="1807858"/>
                </a:lnTo>
                <a:lnTo>
                  <a:pt x="512693" y="1811355"/>
                </a:lnTo>
                <a:lnTo>
                  <a:pt x="516836" y="1815170"/>
                </a:lnTo>
                <a:lnTo>
                  <a:pt x="520341" y="1819302"/>
                </a:lnTo>
                <a:lnTo>
                  <a:pt x="523846" y="1824071"/>
                </a:lnTo>
                <a:lnTo>
                  <a:pt x="526396" y="1829157"/>
                </a:lnTo>
                <a:lnTo>
                  <a:pt x="528945" y="1834561"/>
                </a:lnTo>
                <a:lnTo>
                  <a:pt x="530220" y="1839648"/>
                </a:lnTo>
                <a:lnTo>
                  <a:pt x="531495" y="1845370"/>
                </a:lnTo>
                <a:lnTo>
                  <a:pt x="531813" y="1850774"/>
                </a:lnTo>
                <a:lnTo>
                  <a:pt x="531813" y="1855860"/>
                </a:lnTo>
                <a:lnTo>
                  <a:pt x="531495" y="1861264"/>
                </a:lnTo>
                <a:lnTo>
                  <a:pt x="530220" y="1866668"/>
                </a:lnTo>
                <a:lnTo>
                  <a:pt x="528945" y="1871755"/>
                </a:lnTo>
                <a:lnTo>
                  <a:pt x="527033" y="1877159"/>
                </a:lnTo>
                <a:lnTo>
                  <a:pt x="524165" y="1881609"/>
                </a:lnTo>
                <a:lnTo>
                  <a:pt x="520978" y="1886378"/>
                </a:lnTo>
                <a:lnTo>
                  <a:pt x="517792" y="1890510"/>
                </a:lnTo>
                <a:lnTo>
                  <a:pt x="513968" y="1894643"/>
                </a:lnTo>
                <a:lnTo>
                  <a:pt x="509506" y="1898140"/>
                </a:lnTo>
                <a:lnTo>
                  <a:pt x="504726" y="1901636"/>
                </a:lnTo>
                <a:lnTo>
                  <a:pt x="495803" y="1907358"/>
                </a:lnTo>
                <a:lnTo>
                  <a:pt x="486880" y="1913080"/>
                </a:lnTo>
                <a:lnTo>
                  <a:pt x="478913" y="1918803"/>
                </a:lnTo>
                <a:lnTo>
                  <a:pt x="471265" y="1924842"/>
                </a:lnTo>
                <a:lnTo>
                  <a:pt x="463936" y="1931200"/>
                </a:lnTo>
                <a:lnTo>
                  <a:pt x="457244" y="1937240"/>
                </a:lnTo>
                <a:lnTo>
                  <a:pt x="450870" y="1943280"/>
                </a:lnTo>
                <a:lnTo>
                  <a:pt x="444815" y="1949320"/>
                </a:lnTo>
                <a:lnTo>
                  <a:pt x="439398" y="1955678"/>
                </a:lnTo>
                <a:lnTo>
                  <a:pt x="433980" y="1962036"/>
                </a:lnTo>
                <a:lnTo>
                  <a:pt x="429519" y="1968076"/>
                </a:lnTo>
                <a:lnTo>
                  <a:pt x="424739" y="1974751"/>
                </a:lnTo>
                <a:lnTo>
                  <a:pt x="420596" y="1980791"/>
                </a:lnTo>
                <a:lnTo>
                  <a:pt x="416453" y="1987467"/>
                </a:lnTo>
                <a:lnTo>
                  <a:pt x="412948" y="1993825"/>
                </a:lnTo>
                <a:lnTo>
                  <a:pt x="409443" y="2000501"/>
                </a:lnTo>
                <a:lnTo>
                  <a:pt x="406256" y="2006858"/>
                </a:lnTo>
                <a:lnTo>
                  <a:pt x="403388" y="2013534"/>
                </a:lnTo>
                <a:lnTo>
                  <a:pt x="400838" y="2019892"/>
                </a:lnTo>
                <a:lnTo>
                  <a:pt x="398608" y="2026886"/>
                </a:lnTo>
                <a:lnTo>
                  <a:pt x="394465" y="2039919"/>
                </a:lnTo>
                <a:lnTo>
                  <a:pt x="391278" y="2053271"/>
                </a:lnTo>
                <a:lnTo>
                  <a:pt x="388729" y="2066622"/>
                </a:lnTo>
                <a:lnTo>
                  <a:pt x="387135" y="2079974"/>
                </a:lnTo>
                <a:lnTo>
                  <a:pt x="386498" y="2093007"/>
                </a:lnTo>
                <a:lnTo>
                  <a:pt x="385861" y="2106041"/>
                </a:lnTo>
                <a:lnTo>
                  <a:pt x="385861" y="2118439"/>
                </a:lnTo>
                <a:lnTo>
                  <a:pt x="386817" y="2130518"/>
                </a:lnTo>
                <a:lnTo>
                  <a:pt x="387773" y="2141962"/>
                </a:lnTo>
                <a:lnTo>
                  <a:pt x="389366" y="2153724"/>
                </a:lnTo>
                <a:lnTo>
                  <a:pt x="391278" y="2164215"/>
                </a:lnTo>
                <a:lnTo>
                  <a:pt x="393190" y="2174705"/>
                </a:lnTo>
                <a:lnTo>
                  <a:pt x="395421" y="2184242"/>
                </a:lnTo>
                <a:lnTo>
                  <a:pt x="397970" y="2193461"/>
                </a:lnTo>
                <a:lnTo>
                  <a:pt x="402432" y="2209038"/>
                </a:lnTo>
                <a:lnTo>
                  <a:pt x="406574" y="2221435"/>
                </a:lnTo>
                <a:lnTo>
                  <a:pt x="409761" y="2229383"/>
                </a:lnTo>
                <a:lnTo>
                  <a:pt x="411355" y="2233197"/>
                </a:lnTo>
                <a:lnTo>
                  <a:pt x="413585" y="2238602"/>
                </a:lnTo>
                <a:lnTo>
                  <a:pt x="415179" y="2244006"/>
                </a:lnTo>
                <a:lnTo>
                  <a:pt x="416453" y="2249728"/>
                </a:lnTo>
                <a:lnTo>
                  <a:pt x="416772" y="2255132"/>
                </a:lnTo>
                <a:lnTo>
                  <a:pt x="416772" y="2260536"/>
                </a:lnTo>
                <a:lnTo>
                  <a:pt x="415816" y="2265940"/>
                </a:lnTo>
                <a:lnTo>
                  <a:pt x="414860" y="2271026"/>
                </a:lnTo>
                <a:lnTo>
                  <a:pt x="413267" y="2276113"/>
                </a:lnTo>
                <a:lnTo>
                  <a:pt x="411036" y="2281199"/>
                </a:lnTo>
                <a:lnTo>
                  <a:pt x="408168" y="2285967"/>
                </a:lnTo>
                <a:lnTo>
                  <a:pt x="405300" y="2290736"/>
                </a:lnTo>
                <a:lnTo>
                  <a:pt x="401794" y="2294868"/>
                </a:lnTo>
                <a:lnTo>
                  <a:pt x="397970" y="2298683"/>
                </a:lnTo>
                <a:lnTo>
                  <a:pt x="393509" y="2302180"/>
                </a:lnTo>
                <a:lnTo>
                  <a:pt x="389047" y="2305359"/>
                </a:lnTo>
                <a:lnTo>
                  <a:pt x="383630" y="2307902"/>
                </a:lnTo>
                <a:lnTo>
                  <a:pt x="378213" y="2309809"/>
                </a:lnTo>
                <a:lnTo>
                  <a:pt x="372795" y="2311717"/>
                </a:lnTo>
                <a:lnTo>
                  <a:pt x="367696" y="2312670"/>
                </a:lnTo>
                <a:lnTo>
                  <a:pt x="361642" y="2312988"/>
                </a:lnTo>
                <a:lnTo>
                  <a:pt x="356543" y="2312988"/>
                </a:lnTo>
                <a:lnTo>
                  <a:pt x="351125" y="2312034"/>
                </a:lnTo>
                <a:lnTo>
                  <a:pt x="345708" y="2311081"/>
                </a:lnTo>
                <a:lnTo>
                  <a:pt x="340609" y="2309491"/>
                </a:lnTo>
                <a:lnTo>
                  <a:pt x="335829" y="2307584"/>
                </a:lnTo>
                <a:lnTo>
                  <a:pt x="330730" y="2304723"/>
                </a:lnTo>
                <a:lnTo>
                  <a:pt x="326587" y="2301862"/>
                </a:lnTo>
                <a:lnTo>
                  <a:pt x="322126" y="2298365"/>
                </a:lnTo>
                <a:lnTo>
                  <a:pt x="318302" y="2294550"/>
                </a:lnTo>
                <a:lnTo>
                  <a:pt x="314478" y="2289782"/>
                </a:lnTo>
                <a:lnTo>
                  <a:pt x="311610" y="2285332"/>
                </a:lnTo>
                <a:lnTo>
                  <a:pt x="308742" y="2280245"/>
                </a:lnTo>
                <a:lnTo>
                  <a:pt x="306830" y="2275795"/>
                </a:lnTo>
                <a:lnTo>
                  <a:pt x="302687" y="2264987"/>
                </a:lnTo>
                <a:lnTo>
                  <a:pt x="296951" y="2249092"/>
                </a:lnTo>
                <a:lnTo>
                  <a:pt x="293764" y="2239237"/>
                </a:lnTo>
                <a:lnTo>
                  <a:pt x="290259" y="2228111"/>
                </a:lnTo>
                <a:lnTo>
                  <a:pt x="287391" y="2216349"/>
                </a:lnTo>
                <a:lnTo>
                  <a:pt x="284204" y="2202998"/>
                </a:lnTo>
                <a:lnTo>
                  <a:pt x="281017" y="2189328"/>
                </a:lnTo>
                <a:lnTo>
                  <a:pt x="278468" y="2173752"/>
                </a:lnTo>
                <a:lnTo>
                  <a:pt x="276556" y="2158175"/>
                </a:lnTo>
                <a:lnTo>
                  <a:pt x="274644" y="2141645"/>
                </a:lnTo>
                <a:lnTo>
                  <a:pt x="273369" y="2124161"/>
                </a:lnTo>
                <a:lnTo>
                  <a:pt x="273050" y="2106041"/>
                </a:lnTo>
                <a:lnTo>
                  <a:pt x="273369" y="2088239"/>
                </a:lnTo>
                <a:lnTo>
                  <a:pt x="274325" y="2078384"/>
                </a:lnTo>
                <a:lnTo>
                  <a:pt x="274962" y="2069483"/>
                </a:lnTo>
                <a:lnTo>
                  <a:pt x="275918" y="2059629"/>
                </a:lnTo>
                <a:lnTo>
                  <a:pt x="277193" y="2049774"/>
                </a:lnTo>
                <a:lnTo>
                  <a:pt x="278786" y="2040237"/>
                </a:lnTo>
                <a:lnTo>
                  <a:pt x="280698" y="2030382"/>
                </a:lnTo>
                <a:lnTo>
                  <a:pt x="282929" y="2020846"/>
                </a:lnTo>
                <a:lnTo>
                  <a:pt x="285479" y="2010673"/>
                </a:lnTo>
                <a:lnTo>
                  <a:pt x="288347" y="2000819"/>
                </a:lnTo>
                <a:lnTo>
                  <a:pt x="291533" y="1990328"/>
                </a:lnTo>
                <a:lnTo>
                  <a:pt x="295039" y="1980473"/>
                </a:lnTo>
                <a:lnTo>
                  <a:pt x="299181" y="1970619"/>
                </a:lnTo>
                <a:lnTo>
                  <a:pt x="303324" y="1960446"/>
                </a:lnTo>
                <a:lnTo>
                  <a:pt x="308423" y="1950274"/>
                </a:lnTo>
                <a:lnTo>
                  <a:pt x="313522" y="1940419"/>
                </a:lnTo>
                <a:lnTo>
                  <a:pt x="319258" y="1930247"/>
                </a:lnTo>
                <a:lnTo>
                  <a:pt x="325313" y="1920710"/>
                </a:lnTo>
                <a:lnTo>
                  <a:pt x="331368" y="1910855"/>
                </a:lnTo>
                <a:lnTo>
                  <a:pt x="338697" y="1901318"/>
                </a:lnTo>
                <a:lnTo>
                  <a:pt x="346027" y="1891464"/>
                </a:lnTo>
                <a:lnTo>
                  <a:pt x="353675" y="1881927"/>
                </a:lnTo>
                <a:lnTo>
                  <a:pt x="362279" y="1872708"/>
                </a:lnTo>
                <a:lnTo>
                  <a:pt x="370883" y="1863807"/>
                </a:lnTo>
                <a:lnTo>
                  <a:pt x="380125" y="1854906"/>
                </a:lnTo>
                <a:lnTo>
                  <a:pt x="389685" y="1846005"/>
                </a:lnTo>
                <a:lnTo>
                  <a:pt x="400201" y="1837740"/>
                </a:lnTo>
                <a:lnTo>
                  <a:pt x="411036" y="1829157"/>
                </a:lnTo>
                <a:lnTo>
                  <a:pt x="422190" y="1820892"/>
                </a:lnTo>
                <a:lnTo>
                  <a:pt x="433980" y="1813263"/>
                </a:lnTo>
                <a:lnTo>
                  <a:pt x="446409" y="1805315"/>
                </a:lnTo>
                <a:lnTo>
                  <a:pt x="451189" y="1802772"/>
                </a:lnTo>
                <a:lnTo>
                  <a:pt x="456606" y="1800547"/>
                </a:lnTo>
                <a:lnTo>
                  <a:pt x="461705" y="1798957"/>
                </a:lnTo>
                <a:lnTo>
                  <a:pt x="467441" y="1797686"/>
                </a:lnTo>
                <a:lnTo>
                  <a:pt x="472859" y="1797050"/>
                </a:lnTo>
                <a:close/>
                <a:moveTo>
                  <a:pt x="799783" y="1741488"/>
                </a:moveTo>
                <a:lnTo>
                  <a:pt x="816611" y="1747205"/>
                </a:lnTo>
                <a:lnTo>
                  <a:pt x="833438" y="1753558"/>
                </a:lnTo>
                <a:lnTo>
                  <a:pt x="849631" y="1760228"/>
                </a:lnTo>
                <a:lnTo>
                  <a:pt x="865506" y="1767851"/>
                </a:lnTo>
                <a:lnTo>
                  <a:pt x="881064" y="1776427"/>
                </a:lnTo>
                <a:lnTo>
                  <a:pt x="896304" y="1785321"/>
                </a:lnTo>
                <a:lnTo>
                  <a:pt x="910909" y="1795167"/>
                </a:lnTo>
                <a:lnTo>
                  <a:pt x="925514" y="1805332"/>
                </a:lnTo>
                <a:lnTo>
                  <a:pt x="939166" y="1816131"/>
                </a:lnTo>
                <a:lnTo>
                  <a:pt x="952819" y="1827566"/>
                </a:lnTo>
                <a:lnTo>
                  <a:pt x="965201" y="1839953"/>
                </a:lnTo>
                <a:lnTo>
                  <a:pt x="977584" y="1852976"/>
                </a:lnTo>
                <a:lnTo>
                  <a:pt x="989331" y="1866317"/>
                </a:lnTo>
                <a:lnTo>
                  <a:pt x="1000444" y="1879975"/>
                </a:lnTo>
                <a:lnTo>
                  <a:pt x="1011239" y="1894586"/>
                </a:lnTo>
                <a:lnTo>
                  <a:pt x="1021081" y="1909514"/>
                </a:lnTo>
                <a:lnTo>
                  <a:pt x="1026479" y="1918090"/>
                </a:lnTo>
                <a:lnTo>
                  <a:pt x="1031559" y="1926666"/>
                </a:lnTo>
                <a:lnTo>
                  <a:pt x="1036004" y="1935242"/>
                </a:lnTo>
                <a:lnTo>
                  <a:pt x="1040766" y="1944136"/>
                </a:lnTo>
                <a:lnTo>
                  <a:pt x="1044894" y="1952712"/>
                </a:lnTo>
                <a:lnTo>
                  <a:pt x="1049021" y="1961605"/>
                </a:lnTo>
                <a:lnTo>
                  <a:pt x="1052831" y="1970817"/>
                </a:lnTo>
                <a:lnTo>
                  <a:pt x="1056324" y="1979710"/>
                </a:lnTo>
                <a:lnTo>
                  <a:pt x="1059816" y="1988922"/>
                </a:lnTo>
                <a:lnTo>
                  <a:pt x="1062991" y="1997815"/>
                </a:lnTo>
                <a:lnTo>
                  <a:pt x="1065849" y="2007026"/>
                </a:lnTo>
                <a:lnTo>
                  <a:pt x="1068706" y="2016555"/>
                </a:lnTo>
                <a:lnTo>
                  <a:pt x="1070929" y="2025767"/>
                </a:lnTo>
                <a:lnTo>
                  <a:pt x="1073151" y="2035295"/>
                </a:lnTo>
                <a:lnTo>
                  <a:pt x="1075056" y="2044507"/>
                </a:lnTo>
                <a:lnTo>
                  <a:pt x="1076961" y="2054353"/>
                </a:lnTo>
                <a:lnTo>
                  <a:pt x="1078549" y="2063882"/>
                </a:lnTo>
                <a:lnTo>
                  <a:pt x="1079819" y="2073411"/>
                </a:lnTo>
                <a:lnTo>
                  <a:pt x="1080771" y="2082940"/>
                </a:lnTo>
                <a:lnTo>
                  <a:pt x="1081724" y="2092786"/>
                </a:lnTo>
                <a:lnTo>
                  <a:pt x="1082359" y="2102315"/>
                </a:lnTo>
                <a:lnTo>
                  <a:pt x="1082676" y="2111844"/>
                </a:lnTo>
                <a:lnTo>
                  <a:pt x="1082676" y="2122008"/>
                </a:lnTo>
                <a:lnTo>
                  <a:pt x="1082676" y="2131537"/>
                </a:lnTo>
                <a:lnTo>
                  <a:pt x="1082359" y="2141066"/>
                </a:lnTo>
                <a:lnTo>
                  <a:pt x="1081724" y="2150913"/>
                </a:lnTo>
                <a:lnTo>
                  <a:pt x="1080771" y="2160442"/>
                </a:lnTo>
                <a:lnTo>
                  <a:pt x="1079819" y="2170606"/>
                </a:lnTo>
                <a:lnTo>
                  <a:pt x="1078231" y="2180135"/>
                </a:lnTo>
                <a:lnTo>
                  <a:pt x="1076644" y="2189981"/>
                </a:lnTo>
                <a:lnTo>
                  <a:pt x="1075056" y="2199510"/>
                </a:lnTo>
                <a:lnTo>
                  <a:pt x="1072834" y="2209674"/>
                </a:lnTo>
                <a:lnTo>
                  <a:pt x="1070611" y="2219203"/>
                </a:lnTo>
                <a:lnTo>
                  <a:pt x="1068071" y="2228732"/>
                </a:lnTo>
                <a:lnTo>
                  <a:pt x="1065214" y="2238261"/>
                </a:lnTo>
                <a:lnTo>
                  <a:pt x="1062356" y="2247472"/>
                </a:lnTo>
                <a:lnTo>
                  <a:pt x="1058864" y="2257001"/>
                </a:lnTo>
                <a:lnTo>
                  <a:pt x="1055689" y="2266212"/>
                </a:lnTo>
                <a:lnTo>
                  <a:pt x="1052196" y="2275106"/>
                </a:lnTo>
                <a:lnTo>
                  <a:pt x="1048386" y="2284317"/>
                </a:lnTo>
                <a:lnTo>
                  <a:pt x="1044259" y="2292893"/>
                </a:lnTo>
                <a:lnTo>
                  <a:pt x="1039814" y="2301787"/>
                </a:lnTo>
                <a:lnTo>
                  <a:pt x="1035369" y="2310045"/>
                </a:lnTo>
                <a:lnTo>
                  <a:pt x="1030606" y="2318621"/>
                </a:lnTo>
                <a:lnTo>
                  <a:pt x="1025844" y="2327197"/>
                </a:lnTo>
                <a:lnTo>
                  <a:pt x="1020764" y="2335456"/>
                </a:lnTo>
                <a:lnTo>
                  <a:pt x="1015366" y="2343396"/>
                </a:lnTo>
                <a:lnTo>
                  <a:pt x="1009969" y="2351655"/>
                </a:lnTo>
                <a:lnTo>
                  <a:pt x="1004254" y="2359278"/>
                </a:lnTo>
                <a:lnTo>
                  <a:pt x="998539" y="2366901"/>
                </a:lnTo>
                <a:lnTo>
                  <a:pt x="992506" y="2374524"/>
                </a:lnTo>
                <a:lnTo>
                  <a:pt x="985839" y="2381830"/>
                </a:lnTo>
                <a:lnTo>
                  <a:pt x="979806" y="2389135"/>
                </a:lnTo>
                <a:lnTo>
                  <a:pt x="972821" y="2396440"/>
                </a:lnTo>
                <a:lnTo>
                  <a:pt x="966471" y="2403111"/>
                </a:lnTo>
                <a:lnTo>
                  <a:pt x="959169" y="2409781"/>
                </a:lnTo>
                <a:lnTo>
                  <a:pt x="952184" y="2416451"/>
                </a:lnTo>
                <a:lnTo>
                  <a:pt x="944564" y="2423121"/>
                </a:lnTo>
                <a:lnTo>
                  <a:pt x="937261" y="2429156"/>
                </a:lnTo>
                <a:lnTo>
                  <a:pt x="929641" y="2435191"/>
                </a:lnTo>
                <a:lnTo>
                  <a:pt x="921704" y="2441544"/>
                </a:lnTo>
                <a:lnTo>
                  <a:pt x="913766" y="2447261"/>
                </a:lnTo>
                <a:lnTo>
                  <a:pt x="905511" y="2452661"/>
                </a:lnTo>
                <a:lnTo>
                  <a:pt x="897256" y="2458061"/>
                </a:lnTo>
                <a:lnTo>
                  <a:pt x="884874" y="2465684"/>
                </a:lnTo>
                <a:lnTo>
                  <a:pt x="872809" y="2472354"/>
                </a:lnTo>
                <a:lnTo>
                  <a:pt x="860426" y="2478707"/>
                </a:lnTo>
                <a:lnTo>
                  <a:pt x="847726" y="2484742"/>
                </a:lnTo>
                <a:lnTo>
                  <a:pt x="834708" y="2490141"/>
                </a:lnTo>
                <a:lnTo>
                  <a:pt x="821691" y="2495541"/>
                </a:lnTo>
                <a:lnTo>
                  <a:pt x="808991" y="2499988"/>
                </a:lnTo>
                <a:lnTo>
                  <a:pt x="795338" y="2503799"/>
                </a:lnTo>
                <a:lnTo>
                  <a:pt x="782003" y="2507611"/>
                </a:lnTo>
                <a:lnTo>
                  <a:pt x="768668" y="2510787"/>
                </a:lnTo>
                <a:lnTo>
                  <a:pt x="755016" y="2513328"/>
                </a:lnTo>
                <a:lnTo>
                  <a:pt x="741046" y="2515552"/>
                </a:lnTo>
                <a:lnTo>
                  <a:pt x="727393" y="2517140"/>
                </a:lnTo>
                <a:lnTo>
                  <a:pt x="713741" y="2518728"/>
                </a:lnTo>
                <a:lnTo>
                  <a:pt x="699771" y="2519363"/>
                </a:lnTo>
                <a:lnTo>
                  <a:pt x="685801" y="2519363"/>
                </a:lnTo>
                <a:lnTo>
                  <a:pt x="675958" y="2519363"/>
                </a:lnTo>
                <a:lnTo>
                  <a:pt x="666116" y="2519046"/>
                </a:lnTo>
                <a:lnTo>
                  <a:pt x="646113" y="2517140"/>
                </a:lnTo>
                <a:lnTo>
                  <a:pt x="647701" y="2406922"/>
                </a:lnTo>
                <a:lnTo>
                  <a:pt x="648971" y="2312586"/>
                </a:lnTo>
                <a:lnTo>
                  <a:pt x="650241" y="2242708"/>
                </a:lnTo>
                <a:lnTo>
                  <a:pt x="650876" y="2220156"/>
                </a:lnTo>
                <a:lnTo>
                  <a:pt x="651193" y="2207133"/>
                </a:lnTo>
                <a:lnTo>
                  <a:pt x="653416" y="2182040"/>
                </a:lnTo>
                <a:lnTo>
                  <a:pt x="656273" y="2157583"/>
                </a:lnTo>
                <a:lnTo>
                  <a:pt x="658813" y="2134078"/>
                </a:lnTo>
                <a:lnTo>
                  <a:pt x="661988" y="2111209"/>
                </a:lnTo>
                <a:lnTo>
                  <a:pt x="665481" y="2089293"/>
                </a:lnTo>
                <a:lnTo>
                  <a:pt x="668973" y="2068329"/>
                </a:lnTo>
                <a:lnTo>
                  <a:pt x="672148" y="2048001"/>
                </a:lnTo>
                <a:lnTo>
                  <a:pt x="675958" y="2028625"/>
                </a:lnTo>
                <a:lnTo>
                  <a:pt x="680403" y="2009885"/>
                </a:lnTo>
                <a:lnTo>
                  <a:pt x="684531" y="1991463"/>
                </a:lnTo>
                <a:lnTo>
                  <a:pt x="688658" y="1974311"/>
                </a:lnTo>
                <a:lnTo>
                  <a:pt x="693421" y="1957476"/>
                </a:lnTo>
                <a:lnTo>
                  <a:pt x="697866" y="1941595"/>
                </a:lnTo>
                <a:lnTo>
                  <a:pt x="702946" y="1926031"/>
                </a:lnTo>
                <a:lnTo>
                  <a:pt x="707708" y="1911420"/>
                </a:lnTo>
                <a:lnTo>
                  <a:pt x="712788" y="1897444"/>
                </a:lnTo>
                <a:lnTo>
                  <a:pt x="717868" y="1883786"/>
                </a:lnTo>
                <a:lnTo>
                  <a:pt x="723266" y="1870763"/>
                </a:lnTo>
                <a:lnTo>
                  <a:pt x="728663" y="1858693"/>
                </a:lnTo>
                <a:lnTo>
                  <a:pt x="733743" y="1846941"/>
                </a:lnTo>
                <a:lnTo>
                  <a:pt x="739141" y="1835824"/>
                </a:lnTo>
                <a:lnTo>
                  <a:pt x="744538" y="1825025"/>
                </a:lnTo>
                <a:lnTo>
                  <a:pt x="750253" y="1814543"/>
                </a:lnTo>
                <a:lnTo>
                  <a:pt x="755651" y="1804696"/>
                </a:lnTo>
                <a:lnTo>
                  <a:pt x="761366" y="1795485"/>
                </a:lnTo>
                <a:lnTo>
                  <a:pt x="766763" y="1786591"/>
                </a:lnTo>
                <a:lnTo>
                  <a:pt x="777876" y="1770392"/>
                </a:lnTo>
                <a:lnTo>
                  <a:pt x="788988" y="1755464"/>
                </a:lnTo>
                <a:lnTo>
                  <a:pt x="799783" y="1741488"/>
                </a:lnTo>
                <a:close/>
                <a:moveTo>
                  <a:pt x="687070" y="1632268"/>
                </a:moveTo>
                <a:lnTo>
                  <a:pt x="675640" y="1632585"/>
                </a:lnTo>
                <a:lnTo>
                  <a:pt x="663575" y="1632585"/>
                </a:lnTo>
                <a:lnTo>
                  <a:pt x="651828" y="1633538"/>
                </a:lnTo>
                <a:lnTo>
                  <a:pt x="640080" y="1634173"/>
                </a:lnTo>
                <a:lnTo>
                  <a:pt x="628015" y="1635760"/>
                </a:lnTo>
                <a:lnTo>
                  <a:pt x="616585" y="1637348"/>
                </a:lnTo>
                <a:lnTo>
                  <a:pt x="604838" y="1638935"/>
                </a:lnTo>
                <a:lnTo>
                  <a:pt x="592773" y="1641158"/>
                </a:lnTo>
                <a:lnTo>
                  <a:pt x="581343" y="1643381"/>
                </a:lnTo>
                <a:lnTo>
                  <a:pt x="569595" y="1645920"/>
                </a:lnTo>
                <a:lnTo>
                  <a:pt x="558165" y="1649095"/>
                </a:lnTo>
                <a:lnTo>
                  <a:pt x="546735" y="1652270"/>
                </a:lnTo>
                <a:lnTo>
                  <a:pt x="534670" y="1655763"/>
                </a:lnTo>
                <a:lnTo>
                  <a:pt x="523240" y="1659573"/>
                </a:lnTo>
                <a:lnTo>
                  <a:pt x="512128" y="1663700"/>
                </a:lnTo>
                <a:lnTo>
                  <a:pt x="500698" y="1668145"/>
                </a:lnTo>
                <a:lnTo>
                  <a:pt x="489268" y="1672908"/>
                </a:lnTo>
                <a:lnTo>
                  <a:pt x="478155" y="1678305"/>
                </a:lnTo>
                <a:lnTo>
                  <a:pt x="467043" y="1683703"/>
                </a:lnTo>
                <a:lnTo>
                  <a:pt x="455930" y="1689418"/>
                </a:lnTo>
                <a:lnTo>
                  <a:pt x="444818" y="1695133"/>
                </a:lnTo>
                <a:lnTo>
                  <a:pt x="434023" y="1701483"/>
                </a:lnTo>
                <a:lnTo>
                  <a:pt x="423545" y="1708150"/>
                </a:lnTo>
                <a:lnTo>
                  <a:pt x="412750" y="1714818"/>
                </a:lnTo>
                <a:lnTo>
                  <a:pt x="402273" y="1721803"/>
                </a:lnTo>
                <a:lnTo>
                  <a:pt x="392430" y="1729423"/>
                </a:lnTo>
                <a:lnTo>
                  <a:pt x="382588" y="1736726"/>
                </a:lnTo>
                <a:lnTo>
                  <a:pt x="373063" y="1744663"/>
                </a:lnTo>
                <a:lnTo>
                  <a:pt x="363220" y="1752283"/>
                </a:lnTo>
                <a:lnTo>
                  <a:pt x="354330" y="1760856"/>
                </a:lnTo>
                <a:lnTo>
                  <a:pt x="345440" y="1768793"/>
                </a:lnTo>
                <a:lnTo>
                  <a:pt x="336550" y="1777683"/>
                </a:lnTo>
                <a:lnTo>
                  <a:pt x="328295" y="1785938"/>
                </a:lnTo>
                <a:lnTo>
                  <a:pt x="320040" y="1795146"/>
                </a:lnTo>
                <a:lnTo>
                  <a:pt x="312103" y="1804036"/>
                </a:lnTo>
                <a:lnTo>
                  <a:pt x="304483" y="1813243"/>
                </a:lnTo>
                <a:lnTo>
                  <a:pt x="297180" y="1822768"/>
                </a:lnTo>
                <a:lnTo>
                  <a:pt x="289878" y="1832293"/>
                </a:lnTo>
                <a:lnTo>
                  <a:pt x="282893" y="1841818"/>
                </a:lnTo>
                <a:lnTo>
                  <a:pt x="276225" y="1851978"/>
                </a:lnTo>
                <a:lnTo>
                  <a:pt x="269875" y="1861821"/>
                </a:lnTo>
                <a:lnTo>
                  <a:pt x="263842" y="1871663"/>
                </a:lnTo>
                <a:lnTo>
                  <a:pt x="257810" y="1882141"/>
                </a:lnTo>
                <a:lnTo>
                  <a:pt x="252095" y="1892301"/>
                </a:lnTo>
                <a:lnTo>
                  <a:pt x="246697" y="1903096"/>
                </a:lnTo>
                <a:lnTo>
                  <a:pt x="241617" y="1913573"/>
                </a:lnTo>
                <a:lnTo>
                  <a:pt x="236855" y="1924051"/>
                </a:lnTo>
                <a:lnTo>
                  <a:pt x="232092" y="1935163"/>
                </a:lnTo>
                <a:lnTo>
                  <a:pt x="227965" y="1945958"/>
                </a:lnTo>
                <a:lnTo>
                  <a:pt x="223837" y="1957071"/>
                </a:lnTo>
                <a:lnTo>
                  <a:pt x="220027" y="1968183"/>
                </a:lnTo>
                <a:lnTo>
                  <a:pt x="216535" y="1979296"/>
                </a:lnTo>
                <a:lnTo>
                  <a:pt x="213360" y="1990726"/>
                </a:lnTo>
                <a:lnTo>
                  <a:pt x="210502" y="2001838"/>
                </a:lnTo>
                <a:lnTo>
                  <a:pt x="207645" y="2013268"/>
                </a:lnTo>
                <a:lnTo>
                  <a:pt x="205105" y="2024698"/>
                </a:lnTo>
                <a:lnTo>
                  <a:pt x="203200" y="2036763"/>
                </a:lnTo>
                <a:lnTo>
                  <a:pt x="201295" y="2048193"/>
                </a:lnTo>
                <a:lnTo>
                  <a:pt x="199390" y="2059623"/>
                </a:lnTo>
                <a:lnTo>
                  <a:pt x="198120" y="2071371"/>
                </a:lnTo>
                <a:lnTo>
                  <a:pt x="196850" y="2082801"/>
                </a:lnTo>
                <a:lnTo>
                  <a:pt x="196215" y="2094866"/>
                </a:lnTo>
                <a:lnTo>
                  <a:pt x="195897" y="2106613"/>
                </a:lnTo>
                <a:lnTo>
                  <a:pt x="195580" y="2118043"/>
                </a:lnTo>
                <a:lnTo>
                  <a:pt x="195580" y="2129791"/>
                </a:lnTo>
                <a:lnTo>
                  <a:pt x="195897" y="2141856"/>
                </a:lnTo>
                <a:lnTo>
                  <a:pt x="196532" y="2153603"/>
                </a:lnTo>
                <a:lnTo>
                  <a:pt x="197485" y="2165668"/>
                </a:lnTo>
                <a:lnTo>
                  <a:pt x="198437" y="2177098"/>
                </a:lnTo>
                <a:lnTo>
                  <a:pt x="200025" y="2188846"/>
                </a:lnTo>
                <a:lnTo>
                  <a:pt x="201930" y="2200593"/>
                </a:lnTo>
                <a:lnTo>
                  <a:pt x="203835" y="2212023"/>
                </a:lnTo>
                <a:lnTo>
                  <a:pt x="206057" y="2224088"/>
                </a:lnTo>
                <a:lnTo>
                  <a:pt x="208915" y="2235518"/>
                </a:lnTo>
                <a:lnTo>
                  <a:pt x="211772" y="2247266"/>
                </a:lnTo>
                <a:lnTo>
                  <a:pt x="215265" y="2258696"/>
                </a:lnTo>
                <a:lnTo>
                  <a:pt x="218757" y="2270443"/>
                </a:lnTo>
                <a:lnTo>
                  <a:pt x="222567" y="2281873"/>
                </a:lnTo>
                <a:lnTo>
                  <a:pt x="226695" y="2293303"/>
                </a:lnTo>
                <a:lnTo>
                  <a:pt x="231140" y="2304733"/>
                </a:lnTo>
                <a:lnTo>
                  <a:pt x="235902" y="2315846"/>
                </a:lnTo>
                <a:lnTo>
                  <a:pt x="240982" y="2327276"/>
                </a:lnTo>
                <a:lnTo>
                  <a:pt x="246380" y="2338388"/>
                </a:lnTo>
                <a:lnTo>
                  <a:pt x="252095" y="2349501"/>
                </a:lnTo>
                <a:lnTo>
                  <a:pt x="257810" y="2360296"/>
                </a:lnTo>
                <a:lnTo>
                  <a:pt x="264160" y="2371408"/>
                </a:lnTo>
                <a:lnTo>
                  <a:pt x="270827" y="2381886"/>
                </a:lnTo>
                <a:lnTo>
                  <a:pt x="277813" y="2392681"/>
                </a:lnTo>
                <a:lnTo>
                  <a:pt x="284798" y="2403158"/>
                </a:lnTo>
                <a:lnTo>
                  <a:pt x="292100" y="2413001"/>
                </a:lnTo>
                <a:lnTo>
                  <a:pt x="299720" y="2422843"/>
                </a:lnTo>
                <a:lnTo>
                  <a:pt x="307658" y="2432368"/>
                </a:lnTo>
                <a:lnTo>
                  <a:pt x="315595" y="2442211"/>
                </a:lnTo>
                <a:lnTo>
                  <a:pt x="323533" y="2451101"/>
                </a:lnTo>
                <a:lnTo>
                  <a:pt x="332105" y="2459991"/>
                </a:lnTo>
                <a:lnTo>
                  <a:pt x="340360" y="2468881"/>
                </a:lnTo>
                <a:lnTo>
                  <a:pt x="349250" y="2477136"/>
                </a:lnTo>
                <a:lnTo>
                  <a:pt x="358140" y="2485391"/>
                </a:lnTo>
                <a:lnTo>
                  <a:pt x="367348" y="2493328"/>
                </a:lnTo>
                <a:lnTo>
                  <a:pt x="376238" y="2500948"/>
                </a:lnTo>
                <a:lnTo>
                  <a:pt x="385445" y="2508251"/>
                </a:lnTo>
                <a:lnTo>
                  <a:pt x="394970" y="2515553"/>
                </a:lnTo>
                <a:lnTo>
                  <a:pt x="405130" y="2522538"/>
                </a:lnTo>
                <a:lnTo>
                  <a:pt x="414655" y="2528888"/>
                </a:lnTo>
                <a:lnTo>
                  <a:pt x="424498" y="2535556"/>
                </a:lnTo>
                <a:lnTo>
                  <a:pt x="434975" y="2541588"/>
                </a:lnTo>
                <a:lnTo>
                  <a:pt x="445135" y="2547621"/>
                </a:lnTo>
                <a:lnTo>
                  <a:pt x="455613" y="2553018"/>
                </a:lnTo>
                <a:lnTo>
                  <a:pt x="465773" y="2558416"/>
                </a:lnTo>
                <a:lnTo>
                  <a:pt x="476568" y="2563813"/>
                </a:lnTo>
                <a:lnTo>
                  <a:pt x="487363" y="2568258"/>
                </a:lnTo>
                <a:lnTo>
                  <a:pt x="498158" y="2573021"/>
                </a:lnTo>
                <a:lnTo>
                  <a:pt x="509270" y="2577466"/>
                </a:lnTo>
                <a:lnTo>
                  <a:pt x="520065" y="2581276"/>
                </a:lnTo>
                <a:lnTo>
                  <a:pt x="531178" y="2585086"/>
                </a:lnTo>
                <a:lnTo>
                  <a:pt x="542290" y="2588896"/>
                </a:lnTo>
                <a:lnTo>
                  <a:pt x="553720" y="2592071"/>
                </a:lnTo>
                <a:lnTo>
                  <a:pt x="564833" y="2594928"/>
                </a:lnTo>
                <a:lnTo>
                  <a:pt x="576580" y="2597786"/>
                </a:lnTo>
                <a:lnTo>
                  <a:pt x="588010" y="2600326"/>
                </a:lnTo>
                <a:lnTo>
                  <a:pt x="599440" y="2602231"/>
                </a:lnTo>
                <a:lnTo>
                  <a:pt x="611188" y="2604136"/>
                </a:lnTo>
                <a:lnTo>
                  <a:pt x="622618" y="2605724"/>
                </a:lnTo>
                <a:lnTo>
                  <a:pt x="634683" y="2607311"/>
                </a:lnTo>
                <a:lnTo>
                  <a:pt x="646113" y="2608581"/>
                </a:lnTo>
                <a:lnTo>
                  <a:pt x="657860" y="2609216"/>
                </a:lnTo>
                <a:lnTo>
                  <a:pt x="669925" y="2609534"/>
                </a:lnTo>
                <a:lnTo>
                  <a:pt x="681355" y="2609851"/>
                </a:lnTo>
                <a:lnTo>
                  <a:pt x="693103" y="2609851"/>
                </a:lnTo>
                <a:lnTo>
                  <a:pt x="704850" y="2609534"/>
                </a:lnTo>
                <a:lnTo>
                  <a:pt x="716915" y="2608899"/>
                </a:lnTo>
                <a:lnTo>
                  <a:pt x="728345" y="2607946"/>
                </a:lnTo>
                <a:lnTo>
                  <a:pt x="740093" y="2606676"/>
                </a:lnTo>
                <a:lnTo>
                  <a:pt x="752158" y="2605406"/>
                </a:lnTo>
                <a:lnTo>
                  <a:pt x="763905" y="2603501"/>
                </a:lnTo>
                <a:lnTo>
                  <a:pt x="775335" y="2601279"/>
                </a:lnTo>
                <a:lnTo>
                  <a:pt x="787083" y="2598738"/>
                </a:lnTo>
                <a:lnTo>
                  <a:pt x="798830" y="2596198"/>
                </a:lnTo>
                <a:lnTo>
                  <a:pt x="810578" y="2593658"/>
                </a:lnTo>
                <a:lnTo>
                  <a:pt x="822008" y="2590166"/>
                </a:lnTo>
                <a:lnTo>
                  <a:pt x="833438" y="2586673"/>
                </a:lnTo>
                <a:lnTo>
                  <a:pt x="844868" y="2582863"/>
                </a:lnTo>
                <a:lnTo>
                  <a:pt x="856615" y="2578736"/>
                </a:lnTo>
                <a:lnTo>
                  <a:pt x="867410" y="2573973"/>
                </a:lnTo>
                <a:lnTo>
                  <a:pt x="879158" y="2569528"/>
                </a:lnTo>
                <a:lnTo>
                  <a:pt x="890270" y="2564131"/>
                </a:lnTo>
                <a:lnTo>
                  <a:pt x="901383" y="2558733"/>
                </a:lnTo>
                <a:lnTo>
                  <a:pt x="912178" y="2553336"/>
                </a:lnTo>
                <a:lnTo>
                  <a:pt x="923290" y="2547303"/>
                </a:lnTo>
                <a:lnTo>
                  <a:pt x="934085" y="2540636"/>
                </a:lnTo>
                <a:lnTo>
                  <a:pt x="944880" y="2534286"/>
                </a:lnTo>
                <a:lnTo>
                  <a:pt x="955675" y="2527301"/>
                </a:lnTo>
                <a:lnTo>
                  <a:pt x="965835" y="2520633"/>
                </a:lnTo>
                <a:lnTo>
                  <a:pt x="976313" y="2512696"/>
                </a:lnTo>
                <a:lnTo>
                  <a:pt x="986155" y="2505711"/>
                </a:lnTo>
                <a:lnTo>
                  <a:pt x="995680" y="2497456"/>
                </a:lnTo>
                <a:lnTo>
                  <a:pt x="1005205" y="2489836"/>
                </a:lnTo>
                <a:lnTo>
                  <a:pt x="1014095" y="2481581"/>
                </a:lnTo>
                <a:lnTo>
                  <a:pt x="1023303" y="2473326"/>
                </a:lnTo>
                <a:lnTo>
                  <a:pt x="1031558" y="2464753"/>
                </a:lnTo>
                <a:lnTo>
                  <a:pt x="1040130" y="2456181"/>
                </a:lnTo>
                <a:lnTo>
                  <a:pt x="1048385" y="2446973"/>
                </a:lnTo>
                <a:lnTo>
                  <a:pt x="1056640" y="2438083"/>
                </a:lnTo>
                <a:lnTo>
                  <a:pt x="1064260" y="2429193"/>
                </a:lnTo>
                <a:lnTo>
                  <a:pt x="1071563" y="2419351"/>
                </a:lnTo>
                <a:lnTo>
                  <a:pt x="1078865" y="2409826"/>
                </a:lnTo>
                <a:lnTo>
                  <a:pt x="1085533" y="2400301"/>
                </a:lnTo>
                <a:lnTo>
                  <a:pt x="1092200" y="2390458"/>
                </a:lnTo>
                <a:lnTo>
                  <a:pt x="1098550" y="2380616"/>
                </a:lnTo>
                <a:lnTo>
                  <a:pt x="1104583" y="2370456"/>
                </a:lnTo>
                <a:lnTo>
                  <a:pt x="1110933" y="2360296"/>
                </a:lnTo>
                <a:lnTo>
                  <a:pt x="1116330" y="2349818"/>
                </a:lnTo>
                <a:lnTo>
                  <a:pt x="1121728" y="2339023"/>
                </a:lnTo>
                <a:lnTo>
                  <a:pt x="1126808" y="2328863"/>
                </a:lnTo>
                <a:lnTo>
                  <a:pt x="1131570" y="2318068"/>
                </a:lnTo>
                <a:lnTo>
                  <a:pt x="1136015" y="2306956"/>
                </a:lnTo>
                <a:lnTo>
                  <a:pt x="1140778" y="2296478"/>
                </a:lnTo>
                <a:lnTo>
                  <a:pt x="1144588" y="2285366"/>
                </a:lnTo>
                <a:lnTo>
                  <a:pt x="1148398" y="2274253"/>
                </a:lnTo>
                <a:lnTo>
                  <a:pt x="1151890" y="2263141"/>
                </a:lnTo>
                <a:lnTo>
                  <a:pt x="1155383" y="2251711"/>
                </a:lnTo>
                <a:lnTo>
                  <a:pt x="1158240" y="2240598"/>
                </a:lnTo>
                <a:lnTo>
                  <a:pt x="1161098" y="2228851"/>
                </a:lnTo>
                <a:lnTo>
                  <a:pt x="1163320" y="2217421"/>
                </a:lnTo>
                <a:lnTo>
                  <a:pt x="1165543" y="2205673"/>
                </a:lnTo>
                <a:lnTo>
                  <a:pt x="1167448" y="2194243"/>
                </a:lnTo>
                <a:lnTo>
                  <a:pt x="1169035" y="2182813"/>
                </a:lnTo>
                <a:lnTo>
                  <a:pt x="1170305" y="2170748"/>
                </a:lnTo>
                <a:lnTo>
                  <a:pt x="1171258" y="2159318"/>
                </a:lnTo>
                <a:lnTo>
                  <a:pt x="1172210" y="2147571"/>
                </a:lnTo>
                <a:lnTo>
                  <a:pt x="1172845" y="2135823"/>
                </a:lnTo>
                <a:lnTo>
                  <a:pt x="1172845" y="2123758"/>
                </a:lnTo>
                <a:lnTo>
                  <a:pt x="1172845" y="2112328"/>
                </a:lnTo>
                <a:lnTo>
                  <a:pt x="1172528" y="2100581"/>
                </a:lnTo>
                <a:lnTo>
                  <a:pt x="1172210" y="2088516"/>
                </a:lnTo>
                <a:lnTo>
                  <a:pt x="1170940" y="2076768"/>
                </a:lnTo>
                <a:lnTo>
                  <a:pt x="1169670" y="2065021"/>
                </a:lnTo>
                <a:lnTo>
                  <a:pt x="1168083" y="2053591"/>
                </a:lnTo>
                <a:lnTo>
                  <a:pt x="1166813" y="2041526"/>
                </a:lnTo>
                <a:lnTo>
                  <a:pt x="1164273" y="2029778"/>
                </a:lnTo>
                <a:lnTo>
                  <a:pt x="1162050" y="2018348"/>
                </a:lnTo>
                <a:lnTo>
                  <a:pt x="1159510" y="2006283"/>
                </a:lnTo>
                <a:lnTo>
                  <a:pt x="1156335" y="1994853"/>
                </a:lnTo>
                <a:lnTo>
                  <a:pt x="1153478" y="1983423"/>
                </a:lnTo>
                <a:lnTo>
                  <a:pt x="1149985" y="1971993"/>
                </a:lnTo>
                <a:lnTo>
                  <a:pt x="1145540" y="1960563"/>
                </a:lnTo>
                <a:lnTo>
                  <a:pt x="1141730" y="1949133"/>
                </a:lnTo>
                <a:lnTo>
                  <a:pt x="1137285" y="1937386"/>
                </a:lnTo>
                <a:lnTo>
                  <a:pt x="1132205" y="1926591"/>
                </a:lnTo>
                <a:lnTo>
                  <a:pt x="1127443" y="1914843"/>
                </a:lnTo>
                <a:lnTo>
                  <a:pt x="1122045" y="1903731"/>
                </a:lnTo>
                <a:lnTo>
                  <a:pt x="1116330" y="1892936"/>
                </a:lnTo>
                <a:lnTo>
                  <a:pt x="1110615" y="1882141"/>
                </a:lnTo>
                <a:lnTo>
                  <a:pt x="1103948" y="1871028"/>
                </a:lnTo>
                <a:lnTo>
                  <a:pt x="1097598" y="1860233"/>
                </a:lnTo>
                <a:lnTo>
                  <a:pt x="1090613" y="1849438"/>
                </a:lnTo>
                <a:lnTo>
                  <a:pt x="1083310" y="1839278"/>
                </a:lnTo>
                <a:lnTo>
                  <a:pt x="1076008" y="1829436"/>
                </a:lnTo>
                <a:lnTo>
                  <a:pt x="1068388" y="1819276"/>
                </a:lnTo>
                <a:lnTo>
                  <a:pt x="1060768" y="1809751"/>
                </a:lnTo>
                <a:lnTo>
                  <a:pt x="1053148" y="1800226"/>
                </a:lnTo>
                <a:lnTo>
                  <a:pt x="1044575" y="1791018"/>
                </a:lnTo>
                <a:lnTo>
                  <a:pt x="1036320" y="1782128"/>
                </a:lnTo>
                <a:lnTo>
                  <a:pt x="1027748" y="1773556"/>
                </a:lnTo>
                <a:lnTo>
                  <a:pt x="1019175" y="1764983"/>
                </a:lnTo>
                <a:lnTo>
                  <a:pt x="1010285" y="1757046"/>
                </a:lnTo>
                <a:lnTo>
                  <a:pt x="1001395" y="1749108"/>
                </a:lnTo>
                <a:lnTo>
                  <a:pt x="992188" y="1741171"/>
                </a:lnTo>
                <a:lnTo>
                  <a:pt x="982663" y="1734186"/>
                </a:lnTo>
                <a:lnTo>
                  <a:pt x="973138" y="1726883"/>
                </a:lnTo>
                <a:lnTo>
                  <a:pt x="963613" y="1719898"/>
                </a:lnTo>
                <a:lnTo>
                  <a:pt x="953770" y="1713230"/>
                </a:lnTo>
                <a:lnTo>
                  <a:pt x="943610" y="1706880"/>
                </a:lnTo>
                <a:lnTo>
                  <a:pt x="933768" y="1700848"/>
                </a:lnTo>
                <a:lnTo>
                  <a:pt x="923290" y="1695133"/>
                </a:lnTo>
                <a:lnTo>
                  <a:pt x="913130" y="1689418"/>
                </a:lnTo>
                <a:lnTo>
                  <a:pt x="902335" y="1684020"/>
                </a:lnTo>
                <a:lnTo>
                  <a:pt x="892175" y="1678623"/>
                </a:lnTo>
                <a:lnTo>
                  <a:pt x="881380" y="1673860"/>
                </a:lnTo>
                <a:lnTo>
                  <a:pt x="870268" y="1669415"/>
                </a:lnTo>
                <a:lnTo>
                  <a:pt x="859473" y="1664653"/>
                </a:lnTo>
                <a:lnTo>
                  <a:pt x="848360" y="1660843"/>
                </a:lnTo>
                <a:lnTo>
                  <a:pt x="837248" y="1657033"/>
                </a:lnTo>
                <a:lnTo>
                  <a:pt x="825818" y="1653858"/>
                </a:lnTo>
                <a:lnTo>
                  <a:pt x="814705" y="1650365"/>
                </a:lnTo>
                <a:lnTo>
                  <a:pt x="803275" y="1647190"/>
                </a:lnTo>
                <a:lnTo>
                  <a:pt x="791845" y="1644651"/>
                </a:lnTo>
                <a:lnTo>
                  <a:pt x="780415" y="1642111"/>
                </a:lnTo>
                <a:lnTo>
                  <a:pt x="768985" y="1639888"/>
                </a:lnTo>
                <a:lnTo>
                  <a:pt x="757238" y="1637983"/>
                </a:lnTo>
                <a:lnTo>
                  <a:pt x="745490" y="1636395"/>
                </a:lnTo>
                <a:lnTo>
                  <a:pt x="734060" y="1635125"/>
                </a:lnTo>
                <a:lnTo>
                  <a:pt x="722313" y="1633855"/>
                </a:lnTo>
                <a:lnTo>
                  <a:pt x="710565" y="1632903"/>
                </a:lnTo>
                <a:lnTo>
                  <a:pt x="698818" y="1632585"/>
                </a:lnTo>
                <a:lnTo>
                  <a:pt x="687070" y="1632268"/>
                </a:lnTo>
                <a:close/>
                <a:moveTo>
                  <a:pt x="1446848" y="1466850"/>
                </a:moveTo>
                <a:lnTo>
                  <a:pt x="1448435" y="1479858"/>
                </a:lnTo>
                <a:lnTo>
                  <a:pt x="1450658" y="1496357"/>
                </a:lnTo>
                <a:lnTo>
                  <a:pt x="1453833" y="1515711"/>
                </a:lnTo>
                <a:lnTo>
                  <a:pt x="1457960" y="1538238"/>
                </a:lnTo>
                <a:lnTo>
                  <a:pt x="1468120" y="1591541"/>
                </a:lnTo>
                <a:lnTo>
                  <a:pt x="1480185" y="1653093"/>
                </a:lnTo>
                <a:lnTo>
                  <a:pt x="1494155" y="1721308"/>
                </a:lnTo>
                <a:lnTo>
                  <a:pt x="1509713" y="1794282"/>
                </a:lnTo>
                <a:lnTo>
                  <a:pt x="1525905" y="1870112"/>
                </a:lnTo>
                <a:lnTo>
                  <a:pt x="1542098" y="1946576"/>
                </a:lnTo>
                <a:lnTo>
                  <a:pt x="1574800" y="2092842"/>
                </a:lnTo>
                <a:lnTo>
                  <a:pt x="1602740" y="2217533"/>
                </a:lnTo>
                <a:lnTo>
                  <a:pt x="1629410" y="2336830"/>
                </a:lnTo>
                <a:lnTo>
                  <a:pt x="1730693" y="1746690"/>
                </a:lnTo>
                <a:lnTo>
                  <a:pt x="1671003" y="1606453"/>
                </a:lnTo>
                <a:lnTo>
                  <a:pt x="1768475" y="1514442"/>
                </a:lnTo>
                <a:lnTo>
                  <a:pt x="1798955" y="1514442"/>
                </a:lnTo>
                <a:lnTo>
                  <a:pt x="1806258" y="1514442"/>
                </a:lnTo>
                <a:lnTo>
                  <a:pt x="1836420" y="1514442"/>
                </a:lnTo>
                <a:lnTo>
                  <a:pt x="1933575" y="1606453"/>
                </a:lnTo>
                <a:lnTo>
                  <a:pt x="1873885" y="1746690"/>
                </a:lnTo>
                <a:lnTo>
                  <a:pt x="1975168" y="2336830"/>
                </a:lnTo>
                <a:lnTo>
                  <a:pt x="2002155" y="2217533"/>
                </a:lnTo>
                <a:lnTo>
                  <a:pt x="2030095" y="2092842"/>
                </a:lnTo>
                <a:lnTo>
                  <a:pt x="2062480" y="1946576"/>
                </a:lnTo>
                <a:lnTo>
                  <a:pt x="2078990" y="1870112"/>
                </a:lnTo>
                <a:lnTo>
                  <a:pt x="2094865" y="1794282"/>
                </a:lnTo>
                <a:lnTo>
                  <a:pt x="2110740" y="1721308"/>
                </a:lnTo>
                <a:lnTo>
                  <a:pt x="2124393" y="1653093"/>
                </a:lnTo>
                <a:lnTo>
                  <a:pt x="2136775" y="1591541"/>
                </a:lnTo>
                <a:lnTo>
                  <a:pt x="2146618" y="1538238"/>
                </a:lnTo>
                <a:lnTo>
                  <a:pt x="2150428" y="1515711"/>
                </a:lnTo>
                <a:lnTo>
                  <a:pt x="2153920" y="1496357"/>
                </a:lnTo>
                <a:lnTo>
                  <a:pt x="2156143" y="1479858"/>
                </a:lnTo>
                <a:lnTo>
                  <a:pt x="2157730" y="1466850"/>
                </a:lnTo>
                <a:lnTo>
                  <a:pt x="2164398" y="1469071"/>
                </a:lnTo>
                <a:lnTo>
                  <a:pt x="2173923" y="1471609"/>
                </a:lnTo>
                <a:lnTo>
                  <a:pt x="2226628" y="1488108"/>
                </a:lnTo>
                <a:lnTo>
                  <a:pt x="2293620" y="1509683"/>
                </a:lnTo>
                <a:lnTo>
                  <a:pt x="2331085" y="1522374"/>
                </a:lnTo>
                <a:lnTo>
                  <a:pt x="2370455" y="1535700"/>
                </a:lnTo>
                <a:lnTo>
                  <a:pt x="2411730" y="1549660"/>
                </a:lnTo>
                <a:lnTo>
                  <a:pt x="2453323" y="1564255"/>
                </a:lnTo>
                <a:lnTo>
                  <a:pt x="2495868" y="1579801"/>
                </a:lnTo>
                <a:lnTo>
                  <a:pt x="2538413" y="1595665"/>
                </a:lnTo>
                <a:lnTo>
                  <a:pt x="2580005" y="1612164"/>
                </a:lnTo>
                <a:lnTo>
                  <a:pt x="2620645" y="1628345"/>
                </a:lnTo>
                <a:lnTo>
                  <a:pt x="2659698" y="1644844"/>
                </a:lnTo>
                <a:lnTo>
                  <a:pt x="2678430" y="1653410"/>
                </a:lnTo>
                <a:lnTo>
                  <a:pt x="2696210" y="1661342"/>
                </a:lnTo>
                <a:lnTo>
                  <a:pt x="2713990" y="1669909"/>
                </a:lnTo>
                <a:lnTo>
                  <a:pt x="2730818" y="1678158"/>
                </a:lnTo>
                <a:lnTo>
                  <a:pt x="2747010" y="1686090"/>
                </a:lnTo>
                <a:lnTo>
                  <a:pt x="2761933" y="1694339"/>
                </a:lnTo>
                <a:lnTo>
                  <a:pt x="2773363" y="1705761"/>
                </a:lnTo>
                <a:lnTo>
                  <a:pt x="2785110" y="1718770"/>
                </a:lnTo>
                <a:lnTo>
                  <a:pt x="2798128" y="1733364"/>
                </a:lnTo>
                <a:lnTo>
                  <a:pt x="2805113" y="1741296"/>
                </a:lnTo>
                <a:lnTo>
                  <a:pt x="2811780" y="1749546"/>
                </a:lnTo>
                <a:lnTo>
                  <a:pt x="2818766" y="1758747"/>
                </a:lnTo>
                <a:lnTo>
                  <a:pt x="2825750" y="1768265"/>
                </a:lnTo>
                <a:lnTo>
                  <a:pt x="2833053" y="1778735"/>
                </a:lnTo>
                <a:lnTo>
                  <a:pt x="2839720" y="1789840"/>
                </a:lnTo>
                <a:lnTo>
                  <a:pt x="2847023" y="1801262"/>
                </a:lnTo>
                <a:lnTo>
                  <a:pt x="2854326" y="1813636"/>
                </a:lnTo>
                <a:lnTo>
                  <a:pt x="2861310" y="1826962"/>
                </a:lnTo>
                <a:lnTo>
                  <a:pt x="2867978" y="1840922"/>
                </a:lnTo>
                <a:lnTo>
                  <a:pt x="2874963" y="1855517"/>
                </a:lnTo>
                <a:lnTo>
                  <a:pt x="2881948" y="1871698"/>
                </a:lnTo>
                <a:lnTo>
                  <a:pt x="2888933" y="1887880"/>
                </a:lnTo>
                <a:lnTo>
                  <a:pt x="2895283" y="1905964"/>
                </a:lnTo>
                <a:lnTo>
                  <a:pt x="2901316" y="1924367"/>
                </a:lnTo>
                <a:lnTo>
                  <a:pt x="2907666" y="1944355"/>
                </a:lnTo>
                <a:lnTo>
                  <a:pt x="2913698" y="1964978"/>
                </a:lnTo>
                <a:lnTo>
                  <a:pt x="2919413" y="1986871"/>
                </a:lnTo>
                <a:lnTo>
                  <a:pt x="2924810" y="2010032"/>
                </a:lnTo>
                <a:lnTo>
                  <a:pt x="2930208" y="2034463"/>
                </a:lnTo>
                <a:lnTo>
                  <a:pt x="2934653" y="2059528"/>
                </a:lnTo>
                <a:lnTo>
                  <a:pt x="2939416" y="2086496"/>
                </a:lnTo>
                <a:lnTo>
                  <a:pt x="2943543" y="2114734"/>
                </a:lnTo>
                <a:lnTo>
                  <a:pt x="2947353" y="2144241"/>
                </a:lnTo>
                <a:lnTo>
                  <a:pt x="2950846" y="2175017"/>
                </a:lnTo>
                <a:lnTo>
                  <a:pt x="2953703" y="2207062"/>
                </a:lnTo>
                <a:lnTo>
                  <a:pt x="2954338" y="2215946"/>
                </a:lnTo>
                <a:lnTo>
                  <a:pt x="2954656" y="2230858"/>
                </a:lnTo>
                <a:lnTo>
                  <a:pt x="2955608" y="2275595"/>
                </a:lnTo>
                <a:lnTo>
                  <a:pt x="2957196" y="2411390"/>
                </a:lnTo>
                <a:lnTo>
                  <a:pt x="2959100" y="2583673"/>
                </a:lnTo>
                <a:lnTo>
                  <a:pt x="2960688" y="2760715"/>
                </a:lnTo>
                <a:lnTo>
                  <a:pt x="2908936" y="2767695"/>
                </a:lnTo>
                <a:lnTo>
                  <a:pt x="2857818" y="2773723"/>
                </a:lnTo>
                <a:lnTo>
                  <a:pt x="2806383" y="2779434"/>
                </a:lnTo>
                <a:lnTo>
                  <a:pt x="2755266" y="2784511"/>
                </a:lnTo>
                <a:lnTo>
                  <a:pt x="2702878" y="2788952"/>
                </a:lnTo>
                <a:lnTo>
                  <a:pt x="2649220" y="2793712"/>
                </a:lnTo>
                <a:lnTo>
                  <a:pt x="2536825" y="2802278"/>
                </a:lnTo>
                <a:lnTo>
                  <a:pt x="2535555" y="2668704"/>
                </a:lnTo>
                <a:lnTo>
                  <a:pt x="2534920" y="2527832"/>
                </a:lnTo>
                <a:lnTo>
                  <a:pt x="2534285" y="2333022"/>
                </a:lnTo>
                <a:lnTo>
                  <a:pt x="2534285" y="2318745"/>
                </a:lnTo>
                <a:lnTo>
                  <a:pt x="2533333" y="2305102"/>
                </a:lnTo>
                <a:lnTo>
                  <a:pt x="2531745" y="2291776"/>
                </a:lnTo>
                <a:lnTo>
                  <a:pt x="2530475" y="2279085"/>
                </a:lnTo>
                <a:lnTo>
                  <a:pt x="2527935" y="2266711"/>
                </a:lnTo>
                <a:lnTo>
                  <a:pt x="2525713" y="2254654"/>
                </a:lnTo>
                <a:lnTo>
                  <a:pt x="2522538" y="2243232"/>
                </a:lnTo>
                <a:lnTo>
                  <a:pt x="2519680" y="2232127"/>
                </a:lnTo>
                <a:lnTo>
                  <a:pt x="2515870" y="2221340"/>
                </a:lnTo>
                <a:lnTo>
                  <a:pt x="2512060" y="2210870"/>
                </a:lnTo>
                <a:lnTo>
                  <a:pt x="2508250" y="2200717"/>
                </a:lnTo>
                <a:lnTo>
                  <a:pt x="2503488" y="2191198"/>
                </a:lnTo>
                <a:lnTo>
                  <a:pt x="2499360" y="2181680"/>
                </a:lnTo>
                <a:lnTo>
                  <a:pt x="2494280" y="2172796"/>
                </a:lnTo>
                <a:lnTo>
                  <a:pt x="2489835" y="2163912"/>
                </a:lnTo>
                <a:lnTo>
                  <a:pt x="2484755" y="2155346"/>
                </a:lnTo>
                <a:lnTo>
                  <a:pt x="2484755" y="2813383"/>
                </a:lnTo>
                <a:lnTo>
                  <a:pt x="2405698" y="2818459"/>
                </a:lnTo>
                <a:lnTo>
                  <a:pt x="2323148" y="2822584"/>
                </a:lnTo>
                <a:lnTo>
                  <a:pt x="2238058" y="2826391"/>
                </a:lnTo>
                <a:lnTo>
                  <a:pt x="2150745" y="2829881"/>
                </a:lnTo>
                <a:lnTo>
                  <a:pt x="2062798" y="2832102"/>
                </a:lnTo>
                <a:lnTo>
                  <a:pt x="1974850" y="2834006"/>
                </a:lnTo>
                <a:lnTo>
                  <a:pt x="1887538" y="2835275"/>
                </a:lnTo>
                <a:lnTo>
                  <a:pt x="1802448" y="2835275"/>
                </a:lnTo>
                <a:lnTo>
                  <a:pt x="1750378" y="2835275"/>
                </a:lnTo>
                <a:lnTo>
                  <a:pt x="1697673" y="2834958"/>
                </a:lnTo>
                <a:lnTo>
                  <a:pt x="1644333" y="2834006"/>
                </a:lnTo>
                <a:lnTo>
                  <a:pt x="1590358" y="2833372"/>
                </a:lnTo>
                <a:lnTo>
                  <a:pt x="1536065" y="2832102"/>
                </a:lnTo>
                <a:lnTo>
                  <a:pt x="1482090" y="2830516"/>
                </a:lnTo>
                <a:lnTo>
                  <a:pt x="1427798" y="2829247"/>
                </a:lnTo>
                <a:lnTo>
                  <a:pt x="1374775" y="2826709"/>
                </a:lnTo>
                <a:lnTo>
                  <a:pt x="1257300" y="2643639"/>
                </a:lnTo>
                <a:lnTo>
                  <a:pt x="1274128" y="2624919"/>
                </a:lnTo>
                <a:lnTo>
                  <a:pt x="1290003" y="2605882"/>
                </a:lnTo>
                <a:lnTo>
                  <a:pt x="1305560" y="2585894"/>
                </a:lnTo>
                <a:lnTo>
                  <a:pt x="1319848" y="2565588"/>
                </a:lnTo>
                <a:lnTo>
                  <a:pt x="1334135" y="2544965"/>
                </a:lnTo>
                <a:lnTo>
                  <a:pt x="1347470" y="2524024"/>
                </a:lnTo>
                <a:lnTo>
                  <a:pt x="1360170" y="2502132"/>
                </a:lnTo>
                <a:lnTo>
                  <a:pt x="1371918" y="2480557"/>
                </a:lnTo>
                <a:lnTo>
                  <a:pt x="1383348" y="2458348"/>
                </a:lnTo>
                <a:lnTo>
                  <a:pt x="1393825" y="2435503"/>
                </a:lnTo>
                <a:lnTo>
                  <a:pt x="1403668" y="2412342"/>
                </a:lnTo>
                <a:lnTo>
                  <a:pt x="1412558" y="2389181"/>
                </a:lnTo>
                <a:lnTo>
                  <a:pt x="1420813" y="2365385"/>
                </a:lnTo>
                <a:lnTo>
                  <a:pt x="1428115" y="2341589"/>
                </a:lnTo>
                <a:lnTo>
                  <a:pt x="1435100" y="2317158"/>
                </a:lnTo>
                <a:lnTo>
                  <a:pt x="1441133" y="2293045"/>
                </a:lnTo>
                <a:lnTo>
                  <a:pt x="1444943" y="2274008"/>
                </a:lnTo>
                <a:lnTo>
                  <a:pt x="1448753" y="2254972"/>
                </a:lnTo>
                <a:lnTo>
                  <a:pt x="1451928" y="2236252"/>
                </a:lnTo>
                <a:lnTo>
                  <a:pt x="1454785" y="2217215"/>
                </a:lnTo>
                <a:lnTo>
                  <a:pt x="1456690" y="2198179"/>
                </a:lnTo>
                <a:lnTo>
                  <a:pt x="1458595" y="2179142"/>
                </a:lnTo>
                <a:lnTo>
                  <a:pt x="1459548" y="2160105"/>
                </a:lnTo>
                <a:lnTo>
                  <a:pt x="1460500" y="2141068"/>
                </a:lnTo>
                <a:lnTo>
                  <a:pt x="1460818" y="2122349"/>
                </a:lnTo>
                <a:lnTo>
                  <a:pt x="1460500" y="2103312"/>
                </a:lnTo>
                <a:lnTo>
                  <a:pt x="1459548" y="2084593"/>
                </a:lnTo>
                <a:lnTo>
                  <a:pt x="1458913" y="2065873"/>
                </a:lnTo>
                <a:lnTo>
                  <a:pt x="1457008" y="2046519"/>
                </a:lnTo>
                <a:lnTo>
                  <a:pt x="1455103" y="2027800"/>
                </a:lnTo>
                <a:lnTo>
                  <a:pt x="1452880" y="2009715"/>
                </a:lnTo>
                <a:lnTo>
                  <a:pt x="1449705" y="1990995"/>
                </a:lnTo>
                <a:lnTo>
                  <a:pt x="1446213" y="1971958"/>
                </a:lnTo>
                <a:lnTo>
                  <a:pt x="1442403" y="1953874"/>
                </a:lnTo>
                <a:lnTo>
                  <a:pt x="1437958" y="1935471"/>
                </a:lnTo>
                <a:lnTo>
                  <a:pt x="1433195" y="1917069"/>
                </a:lnTo>
                <a:lnTo>
                  <a:pt x="1427798" y="1898984"/>
                </a:lnTo>
                <a:lnTo>
                  <a:pt x="1422083" y="1881217"/>
                </a:lnTo>
                <a:lnTo>
                  <a:pt x="1416050" y="1863132"/>
                </a:lnTo>
                <a:lnTo>
                  <a:pt x="1409383" y="1845364"/>
                </a:lnTo>
                <a:lnTo>
                  <a:pt x="1402715" y="1827596"/>
                </a:lnTo>
                <a:lnTo>
                  <a:pt x="1395095" y="1810146"/>
                </a:lnTo>
                <a:lnTo>
                  <a:pt x="1386840" y="1792696"/>
                </a:lnTo>
                <a:lnTo>
                  <a:pt x="1378585" y="1775563"/>
                </a:lnTo>
                <a:lnTo>
                  <a:pt x="1369695" y="1758429"/>
                </a:lnTo>
                <a:lnTo>
                  <a:pt x="1360488" y="1741614"/>
                </a:lnTo>
                <a:lnTo>
                  <a:pt x="1350963" y="1724798"/>
                </a:lnTo>
                <a:lnTo>
                  <a:pt x="1340485" y="1708299"/>
                </a:lnTo>
                <a:lnTo>
                  <a:pt x="1333500" y="1696877"/>
                </a:lnTo>
                <a:lnTo>
                  <a:pt x="1325563" y="1685773"/>
                </a:lnTo>
                <a:lnTo>
                  <a:pt x="1317943" y="1674668"/>
                </a:lnTo>
                <a:lnTo>
                  <a:pt x="1310323" y="1663563"/>
                </a:lnTo>
                <a:lnTo>
                  <a:pt x="1302385" y="1653093"/>
                </a:lnTo>
                <a:lnTo>
                  <a:pt x="1293813" y="1642623"/>
                </a:lnTo>
                <a:lnTo>
                  <a:pt x="1285558" y="1632152"/>
                </a:lnTo>
                <a:lnTo>
                  <a:pt x="1276985" y="1621999"/>
                </a:lnTo>
                <a:lnTo>
                  <a:pt x="1259523" y="1602011"/>
                </a:lnTo>
                <a:lnTo>
                  <a:pt x="1241425" y="1582657"/>
                </a:lnTo>
                <a:lnTo>
                  <a:pt x="1222693" y="1564255"/>
                </a:lnTo>
                <a:lnTo>
                  <a:pt x="1203325" y="1546170"/>
                </a:lnTo>
                <a:lnTo>
                  <a:pt x="1270953" y="1523008"/>
                </a:lnTo>
                <a:lnTo>
                  <a:pt x="1332865" y="1502702"/>
                </a:lnTo>
                <a:lnTo>
                  <a:pt x="1386840" y="1485569"/>
                </a:lnTo>
                <a:lnTo>
                  <a:pt x="1430655" y="1471609"/>
                </a:lnTo>
                <a:lnTo>
                  <a:pt x="1440815" y="1468754"/>
                </a:lnTo>
                <a:lnTo>
                  <a:pt x="1446848" y="1466850"/>
                </a:lnTo>
                <a:close/>
                <a:moveTo>
                  <a:pt x="671830" y="1436688"/>
                </a:moveTo>
                <a:lnTo>
                  <a:pt x="688658" y="1436688"/>
                </a:lnTo>
                <a:lnTo>
                  <a:pt x="704850" y="1437323"/>
                </a:lnTo>
                <a:lnTo>
                  <a:pt x="721360" y="1437958"/>
                </a:lnTo>
                <a:lnTo>
                  <a:pt x="737870" y="1439228"/>
                </a:lnTo>
                <a:lnTo>
                  <a:pt x="754380" y="1440816"/>
                </a:lnTo>
                <a:lnTo>
                  <a:pt x="770255" y="1442721"/>
                </a:lnTo>
                <a:lnTo>
                  <a:pt x="786765" y="1444943"/>
                </a:lnTo>
                <a:lnTo>
                  <a:pt x="802958" y="1447483"/>
                </a:lnTo>
                <a:lnTo>
                  <a:pt x="818833" y="1450340"/>
                </a:lnTo>
                <a:lnTo>
                  <a:pt x="835025" y="1453515"/>
                </a:lnTo>
                <a:lnTo>
                  <a:pt x="851218" y="1457643"/>
                </a:lnTo>
                <a:lnTo>
                  <a:pt x="866775" y="1461771"/>
                </a:lnTo>
                <a:lnTo>
                  <a:pt x="882333" y="1466215"/>
                </a:lnTo>
                <a:lnTo>
                  <a:pt x="898208" y="1471295"/>
                </a:lnTo>
                <a:lnTo>
                  <a:pt x="913765" y="1476693"/>
                </a:lnTo>
                <a:lnTo>
                  <a:pt x="929005" y="1482408"/>
                </a:lnTo>
                <a:lnTo>
                  <a:pt x="944563" y="1488440"/>
                </a:lnTo>
                <a:lnTo>
                  <a:pt x="959803" y="1495108"/>
                </a:lnTo>
                <a:lnTo>
                  <a:pt x="974725" y="1501458"/>
                </a:lnTo>
                <a:lnTo>
                  <a:pt x="989648" y="1508760"/>
                </a:lnTo>
                <a:lnTo>
                  <a:pt x="1004253" y="1516380"/>
                </a:lnTo>
                <a:lnTo>
                  <a:pt x="1018540" y="1524318"/>
                </a:lnTo>
                <a:lnTo>
                  <a:pt x="1033145" y="1532573"/>
                </a:lnTo>
                <a:lnTo>
                  <a:pt x="1047433" y="1541146"/>
                </a:lnTo>
                <a:lnTo>
                  <a:pt x="1061085" y="1550035"/>
                </a:lnTo>
                <a:lnTo>
                  <a:pt x="1075373" y="1559560"/>
                </a:lnTo>
                <a:lnTo>
                  <a:pt x="1088708" y="1569085"/>
                </a:lnTo>
                <a:lnTo>
                  <a:pt x="1102043" y="1579245"/>
                </a:lnTo>
                <a:lnTo>
                  <a:pt x="1115378" y="1589723"/>
                </a:lnTo>
                <a:lnTo>
                  <a:pt x="1128078" y="1600518"/>
                </a:lnTo>
                <a:lnTo>
                  <a:pt x="1141095" y="1611630"/>
                </a:lnTo>
                <a:lnTo>
                  <a:pt x="1153478" y="1623061"/>
                </a:lnTo>
                <a:lnTo>
                  <a:pt x="1165543" y="1634490"/>
                </a:lnTo>
                <a:lnTo>
                  <a:pt x="1177290" y="1646873"/>
                </a:lnTo>
                <a:lnTo>
                  <a:pt x="1189355" y="1659573"/>
                </a:lnTo>
                <a:lnTo>
                  <a:pt x="1200785" y="1671955"/>
                </a:lnTo>
                <a:lnTo>
                  <a:pt x="1211898" y="1685608"/>
                </a:lnTo>
                <a:lnTo>
                  <a:pt x="1222693" y="1698943"/>
                </a:lnTo>
                <a:lnTo>
                  <a:pt x="1233170" y="1712595"/>
                </a:lnTo>
                <a:lnTo>
                  <a:pt x="1243330" y="1726883"/>
                </a:lnTo>
                <a:lnTo>
                  <a:pt x="1253173" y="1741171"/>
                </a:lnTo>
                <a:lnTo>
                  <a:pt x="1262698" y="1755776"/>
                </a:lnTo>
                <a:lnTo>
                  <a:pt x="1272223" y="1771016"/>
                </a:lnTo>
                <a:lnTo>
                  <a:pt x="1280795" y="1785938"/>
                </a:lnTo>
                <a:lnTo>
                  <a:pt x="1289050" y="1801496"/>
                </a:lnTo>
                <a:lnTo>
                  <a:pt x="1297305" y="1817053"/>
                </a:lnTo>
                <a:lnTo>
                  <a:pt x="1304925" y="1832293"/>
                </a:lnTo>
                <a:lnTo>
                  <a:pt x="1311593" y="1848168"/>
                </a:lnTo>
                <a:lnTo>
                  <a:pt x="1318578" y="1864043"/>
                </a:lnTo>
                <a:lnTo>
                  <a:pt x="1324610" y="1879918"/>
                </a:lnTo>
                <a:lnTo>
                  <a:pt x="1330325" y="1895793"/>
                </a:lnTo>
                <a:lnTo>
                  <a:pt x="1335723" y="1911986"/>
                </a:lnTo>
                <a:lnTo>
                  <a:pt x="1340803" y="1927861"/>
                </a:lnTo>
                <a:lnTo>
                  <a:pt x="1345248" y="1944371"/>
                </a:lnTo>
                <a:lnTo>
                  <a:pt x="1349693" y="1960881"/>
                </a:lnTo>
                <a:lnTo>
                  <a:pt x="1353503" y="1977073"/>
                </a:lnTo>
                <a:lnTo>
                  <a:pt x="1356360" y="1993266"/>
                </a:lnTo>
                <a:lnTo>
                  <a:pt x="1359535" y="2009776"/>
                </a:lnTo>
                <a:lnTo>
                  <a:pt x="1361758" y="2026286"/>
                </a:lnTo>
                <a:lnTo>
                  <a:pt x="1363980" y="2042796"/>
                </a:lnTo>
                <a:lnTo>
                  <a:pt x="1365568" y="2059623"/>
                </a:lnTo>
                <a:lnTo>
                  <a:pt x="1367155" y="2076133"/>
                </a:lnTo>
                <a:lnTo>
                  <a:pt x="1367790" y="2092326"/>
                </a:lnTo>
                <a:lnTo>
                  <a:pt x="1368425" y="2108836"/>
                </a:lnTo>
                <a:lnTo>
                  <a:pt x="1368425" y="2125346"/>
                </a:lnTo>
                <a:lnTo>
                  <a:pt x="1368425" y="2141856"/>
                </a:lnTo>
                <a:lnTo>
                  <a:pt x="1367473" y="2158366"/>
                </a:lnTo>
                <a:lnTo>
                  <a:pt x="1366520" y="2174558"/>
                </a:lnTo>
                <a:lnTo>
                  <a:pt x="1364933" y="2191068"/>
                </a:lnTo>
                <a:lnTo>
                  <a:pt x="1363028" y="2207578"/>
                </a:lnTo>
                <a:lnTo>
                  <a:pt x="1360805" y="2223771"/>
                </a:lnTo>
                <a:lnTo>
                  <a:pt x="1357948" y="2239963"/>
                </a:lnTo>
                <a:lnTo>
                  <a:pt x="1354773" y="2256156"/>
                </a:lnTo>
                <a:lnTo>
                  <a:pt x="1351598" y="2272348"/>
                </a:lnTo>
                <a:lnTo>
                  <a:pt x="1348423" y="2284731"/>
                </a:lnTo>
                <a:lnTo>
                  <a:pt x="1345248" y="2297431"/>
                </a:lnTo>
                <a:lnTo>
                  <a:pt x="1342073" y="2309813"/>
                </a:lnTo>
                <a:lnTo>
                  <a:pt x="1337945" y="2322196"/>
                </a:lnTo>
                <a:lnTo>
                  <a:pt x="1334135" y="2334578"/>
                </a:lnTo>
                <a:lnTo>
                  <a:pt x="1330008" y="2347278"/>
                </a:lnTo>
                <a:lnTo>
                  <a:pt x="1325563" y="2359343"/>
                </a:lnTo>
                <a:lnTo>
                  <a:pt x="1320800" y="2371408"/>
                </a:lnTo>
                <a:lnTo>
                  <a:pt x="1316038" y="2383473"/>
                </a:lnTo>
                <a:lnTo>
                  <a:pt x="1310958" y="2395538"/>
                </a:lnTo>
                <a:lnTo>
                  <a:pt x="1305560" y="2407286"/>
                </a:lnTo>
                <a:lnTo>
                  <a:pt x="1299845" y="2419033"/>
                </a:lnTo>
                <a:lnTo>
                  <a:pt x="1294130" y="2431098"/>
                </a:lnTo>
                <a:lnTo>
                  <a:pt x="1288098" y="2442528"/>
                </a:lnTo>
                <a:lnTo>
                  <a:pt x="1281430" y="2453958"/>
                </a:lnTo>
                <a:lnTo>
                  <a:pt x="1275080" y="2465388"/>
                </a:lnTo>
                <a:lnTo>
                  <a:pt x="1268413" y="2476818"/>
                </a:lnTo>
                <a:lnTo>
                  <a:pt x="1261110" y="2487931"/>
                </a:lnTo>
                <a:lnTo>
                  <a:pt x="1253808" y="2499043"/>
                </a:lnTo>
                <a:lnTo>
                  <a:pt x="1246505" y="2509838"/>
                </a:lnTo>
                <a:lnTo>
                  <a:pt x="1238885" y="2520951"/>
                </a:lnTo>
                <a:lnTo>
                  <a:pt x="1230948" y="2531428"/>
                </a:lnTo>
                <a:lnTo>
                  <a:pt x="1223010" y="2541906"/>
                </a:lnTo>
                <a:lnTo>
                  <a:pt x="1214438" y="2552383"/>
                </a:lnTo>
                <a:lnTo>
                  <a:pt x="1206183" y="2562543"/>
                </a:lnTo>
                <a:lnTo>
                  <a:pt x="1197293" y="2573021"/>
                </a:lnTo>
                <a:lnTo>
                  <a:pt x="1188403" y="2582863"/>
                </a:lnTo>
                <a:lnTo>
                  <a:pt x="1179195" y="2592388"/>
                </a:lnTo>
                <a:lnTo>
                  <a:pt x="1169670" y="2602231"/>
                </a:lnTo>
                <a:lnTo>
                  <a:pt x="1160145" y="2611439"/>
                </a:lnTo>
                <a:lnTo>
                  <a:pt x="1150303" y="2620964"/>
                </a:lnTo>
                <a:lnTo>
                  <a:pt x="1140460" y="2630171"/>
                </a:lnTo>
                <a:lnTo>
                  <a:pt x="1455420" y="3124201"/>
                </a:lnTo>
                <a:lnTo>
                  <a:pt x="1458595" y="3128964"/>
                </a:lnTo>
                <a:lnTo>
                  <a:pt x="1461135" y="3134044"/>
                </a:lnTo>
                <a:lnTo>
                  <a:pt x="1463675" y="3139441"/>
                </a:lnTo>
                <a:lnTo>
                  <a:pt x="1465898" y="3144839"/>
                </a:lnTo>
                <a:lnTo>
                  <a:pt x="1467803" y="3150236"/>
                </a:lnTo>
                <a:lnTo>
                  <a:pt x="1469390" y="3155316"/>
                </a:lnTo>
                <a:lnTo>
                  <a:pt x="1470343" y="3160714"/>
                </a:lnTo>
                <a:lnTo>
                  <a:pt x="1471613" y="3166111"/>
                </a:lnTo>
                <a:lnTo>
                  <a:pt x="1472248" y="3171826"/>
                </a:lnTo>
                <a:lnTo>
                  <a:pt x="1472883" y="3177224"/>
                </a:lnTo>
                <a:lnTo>
                  <a:pt x="1473200" y="3182621"/>
                </a:lnTo>
                <a:lnTo>
                  <a:pt x="1473200" y="3188336"/>
                </a:lnTo>
                <a:lnTo>
                  <a:pt x="1472883" y="3193734"/>
                </a:lnTo>
                <a:lnTo>
                  <a:pt x="1471930" y="3199131"/>
                </a:lnTo>
                <a:lnTo>
                  <a:pt x="1471295" y="3204529"/>
                </a:lnTo>
                <a:lnTo>
                  <a:pt x="1470025" y="3209609"/>
                </a:lnTo>
                <a:lnTo>
                  <a:pt x="1469073" y="3215006"/>
                </a:lnTo>
                <a:lnTo>
                  <a:pt x="1467485" y="3220404"/>
                </a:lnTo>
                <a:lnTo>
                  <a:pt x="1465580" y="3225484"/>
                </a:lnTo>
                <a:lnTo>
                  <a:pt x="1463675" y="3230881"/>
                </a:lnTo>
                <a:lnTo>
                  <a:pt x="1461135" y="3235644"/>
                </a:lnTo>
                <a:lnTo>
                  <a:pt x="1458595" y="3240406"/>
                </a:lnTo>
                <a:lnTo>
                  <a:pt x="1455420" y="3245486"/>
                </a:lnTo>
                <a:lnTo>
                  <a:pt x="1452563" y="3249931"/>
                </a:lnTo>
                <a:lnTo>
                  <a:pt x="1449388" y="3254376"/>
                </a:lnTo>
                <a:lnTo>
                  <a:pt x="1445895" y="3258821"/>
                </a:lnTo>
                <a:lnTo>
                  <a:pt x="1442085" y="3262949"/>
                </a:lnTo>
                <a:lnTo>
                  <a:pt x="1437958" y="3266759"/>
                </a:lnTo>
                <a:lnTo>
                  <a:pt x="1433830" y="3270886"/>
                </a:lnTo>
                <a:lnTo>
                  <a:pt x="1429385" y="3274379"/>
                </a:lnTo>
                <a:lnTo>
                  <a:pt x="1424940" y="3277871"/>
                </a:lnTo>
                <a:lnTo>
                  <a:pt x="1419860" y="3281364"/>
                </a:lnTo>
                <a:lnTo>
                  <a:pt x="1415098" y="3283904"/>
                </a:lnTo>
                <a:lnTo>
                  <a:pt x="1409700" y="3287079"/>
                </a:lnTo>
                <a:lnTo>
                  <a:pt x="1404620" y="3289301"/>
                </a:lnTo>
                <a:lnTo>
                  <a:pt x="1399223" y="3291524"/>
                </a:lnTo>
                <a:lnTo>
                  <a:pt x="1393825" y="3293429"/>
                </a:lnTo>
                <a:lnTo>
                  <a:pt x="1388428" y="3295016"/>
                </a:lnTo>
                <a:lnTo>
                  <a:pt x="1382713" y="3296286"/>
                </a:lnTo>
                <a:lnTo>
                  <a:pt x="1377633" y="3297239"/>
                </a:lnTo>
                <a:lnTo>
                  <a:pt x="1372235" y="3298191"/>
                </a:lnTo>
                <a:lnTo>
                  <a:pt x="1366520" y="3298509"/>
                </a:lnTo>
                <a:lnTo>
                  <a:pt x="1361123" y="3298826"/>
                </a:lnTo>
                <a:lnTo>
                  <a:pt x="1355725" y="3298826"/>
                </a:lnTo>
                <a:lnTo>
                  <a:pt x="1350010" y="3298509"/>
                </a:lnTo>
                <a:lnTo>
                  <a:pt x="1344613" y="3297874"/>
                </a:lnTo>
                <a:lnTo>
                  <a:pt x="1339215" y="3296921"/>
                </a:lnTo>
                <a:lnTo>
                  <a:pt x="1333818" y="3295969"/>
                </a:lnTo>
                <a:lnTo>
                  <a:pt x="1328420" y="3294699"/>
                </a:lnTo>
                <a:lnTo>
                  <a:pt x="1323658" y="3293111"/>
                </a:lnTo>
                <a:lnTo>
                  <a:pt x="1318260" y="3291206"/>
                </a:lnTo>
                <a:lnTo>
                  <a:pt x="1313180" y="3289301"/>
                </a:lnTo>
                <a:lnTo>
                  <a:pt x="1308100" y="3287079"/>
                </a:lnTo>
                <a:lnTo>
                  <a:pt x="1303338" y="3284221"/>
                </a:lnTo>
                <a:lnTo>
                  <a:pt x="1298575" y="3281364"/>
                </a:lnTo>
                <a:lnTo>
                  <a:pt x="1293813" y="3278189"/>
                </a:lnTo>
                <a:lnTo>
                  <a:pt x="1289368" y="3275014"/>
                </a:lnTo>
                <a:lnTo>
                  <a:pt x="1284923" y="3271839"/>
                </a:lnTo>
                <a:lnTo>
                  <a:pt x="1280795" y="3268029"/>
                </a:lnTo>
                <a:lnTo>
                  <a:pt x="1276985" y="3263584"/>
                </a:lnTo>
                <a:lnTo>
                  <a:pt x="1273175" y="3259456"/>
                </a:lnTo>
                <a:lnTo>
                  <a:pt x="1269365" y="3255329"/>
                </a:lnTo>
                <a:lnTo>
                  <a:pt x="1265873" y="3250249"/>
                </a:lnTo>
                <a:lnTo>
                  <a:pt x="1262698" y="3245804"/>
                </a:lnTo>
                <a:lnTo>
                  <a:pt x="947420" y="2751774"/>
                </a:lnTo>
                <a:lnTo>
                  <a:pt x="935038" y="2756854"/>
                </a:lnTo>
                <a:lnTo>
                  <a:pt x="922338" y="2761934"/>
                </a:lnTo>
                <a:lnTo>
                  <a:pt x="909638" y="2766379"/>
                </a:lnTo>
                <a:lnTo>
                  <a:pt x="896938" y="2770506"/>
                </a:lnTo>
                <a:lnTo>
                  <a:pt x="883920" y="2774951"/>
                </a:lnTo>
                <a:lnTo>
                  <a:pt x="871538" y="2778761"/>
                </a:lnTo>
                <a:lnTo>
                  <a:pt x="858520" y="2782254"/>
                </a:lnTo>
                <a:lnTo>
                  <a:pt x="845503" y="2785429"/>
                </a:lnTo>
                <a:lnTo>
                  <a:pt x="832485" y="2788604"/>
                </a:lnTo>
                <a:lnTo>
                  <a:pt x="819468" y="2791144"/>
                </a:lnTo>
                <a:lnTo>
                  <a:pt x="806450" y="2794001"/>
                </a:lnTo>
                <a:lnTo>
                  <a:pt x="793433" y="2796224"/>
                </a:lnTo>
                <a:lnTo>
                  <a:pt x="780415" y="2798129"/>
                </a:lnTo>
                <a:lnTo>
                  <a:pt x="767398" y="2799716"/>
                </a:lnTo>
                <a:lnTo>
                  <a:pt x="754063" y="2801304"/>
                </a:lnTo>
                <a:lnTo>
                  <a:pt x="741045" y="2802891"/>
                </a:lnTo>
                <a:lnTo>
                  <a:pt x="728028" y="2803526"/>
                </a:lnTo>
                <a:lnTo>
                  <a:pt x="715010" y="2804161"/>
                </a:lnTo>
                <a:lnTo>
                  <a:pt x="701675" y="2804796"/>
                </a:lnTo>
                <a:lnTo>
                  <a:pt x="688658" y="2805114"/>
                </a:lnTo>
                <a:lnTo>
                  <a:pt x="675640" y="2805114"/>
                </a:lnTo>
                <a:lnTo>
                  <a:pt x="662623" y="2804796"/>
                </a:lnTo>
                <a:lnTo>
                  <a:pt x="649605" y="2804161"/>
                </a:lnTo>
                <a:lnTo>
                  <a:pt x="636588" y="2803526"/>
                </a:lnTo>
                <a:lnTo>
                  <a:pt x="623570" y="2802256"/>
                </a:lnTo>
                <a:lnTo>
                  <a:pt x="610553" y="2801304"/>
                </a:lnTo>
                <a:lnTo>
                  <a:pt x="597535" y="2799716"/>
                </a:lnTo>
                <a:lnTo>
                  <a:pt x="584518" y="2797811"/>
                </a:lnTo>
                <a:lnTo>
                  <a:pt x="571818" y="2795906"/>
                </a:lnTo>
                <a:lnTo>
                  <a:pt x="558800" y="2793684"/>
                </a:lnTo>
                <a:lnTo>
                  <a:pt x="546100" y="2791144"/>
                </a:lnTo>
                <a:lnTo>
                  <a:pt x="533718" y="2788286"/>
                </a:lnTo>
                <a:lnTo>
                  <a:pt x="517525" y="2784794"/>
                </a:lnTo>
                <a:lnTo>
                  <a:pt x="501968" y="2780666"/>
                </a:lnTo>
                <a:lnTo>
                  <a:pt x="485775" y="2775904"/>
                </a:lnTo>
                <a:lnTo>
                  <a:pt x="470218" y="2771141"/>
                </a:lnTo>
                <a:lnTo>
                  <a:pt x="454660" y="2765744"/>
                </a:lnTo>
                <a:lnTo>
                  <a:pt x="439103" y="2760029"/>
                </a:lnTo>
                <a:lnTo>
                  <a:pt x="424180" y="2753679"/>
                </a:lnTo>
                <a:lnTo>
                  <a:pt x="408940" y="2747329"/>
                </a:lnTo>
                <a:lnTo>
                  <a:pt x="394018" y="2740661"/>
                </a:lnTo>
                <a:lnTo>
                  <a:pt x="379095" y="2733676"/>
                </a:lnTo>
                <a:lnTo>
                  <a:pt x="364173" y="2725739"/>
                </a:lnTo>
                <a:lnTo>
                  <a:pt x="349568" y="2717801"/>
                </a:lnTo>
                <a:lnTo>
                  <a:pt x="335598" y="2709864"/>
                </a:lnTo>
                <a:lnTo>
                  <a:pt x="321310" y="2700974"/>
                </a:lnTo>
                <a:lnTo>
                  <a:pt x="307023" y="2692084"/>
                </a:lnTo>
                <a:lnTo>
                  <a:pt x="293370" y="2682559"/>
                </a:lnTo>
                <a:lnTo>
                  <a:pt x="279718" y="2673034"/>
                </a:lnTo>
                <a:lnTo>
                  <a:pt x="266065" y="2663191"/>
                </a:lnTo>
                <a:lnTo>
                  <a:pt x="253047" y="2652396"/>
                </a:lnTo>
                <a:lnTo>
                  <a:pt x="240347" y="2641601"/>
                </a:lnTo>
                <a:lnTo>
                  <a:pt x="227647" y="2630489"/>
                </a:lnTo>
                <a:lnTo>
                  <a:pt x="214947" y="2619059"/>
                </a:lnTo>
                <a:lnTo>
                  <a:pt x="203200" y="2607629"/>
                </a:lnTo>
                <a:lnTo>
                  <a:pt x="190817" y="2595563"/>
                </a:lnTo>
                <a:lnTo>
                  <a:pt x="179387" y="2582863"/>
                </a:lnTo>
                <a:lnTo>
                  <a:pt x="167957" y="2570163"/>
                </a:lnTo>
                <a:lnTo>
                  <a:pt x="156845" y="2556828"/>
                </a:lnTo>
                <a:lnTo>
                  <a:pt x="146050" y="2543493"/>
                </a:lnTo>
                <a:lnTo>
                  <a:pt x="135255" y="2529523"/>
                </a:lnTo>
                <a:lnTo>
                  <a:pt x="125095" y="2515553"/>
                </a:lnTo>
                <a:lnTo>
                  <a:pt x="115252" y="2500948"/>
                </a:lnTo>
                <a:lnTo>
                  <a:pt x="105410" y="2486343"/>
                </a:lnTo>
                <a:lnTo>
                  <a:pt x="96202" y="2471103"/>
                </a:lnTo>
                <a:lnTo>
                  <a:pt x="87630" y="2456181"/>
                </a:lnTo>
                <a:lnTo>
                  <a:pt x="79057" y="2440941"/>
                </a:lnTo>
                <a:lnTo>
                  <a:pt x="71437" y="2425383"/>
                </a:lnTo>
                <a:lnTo>
                  <a:pt x="63817" y="2409826"/>
                </a:lnTo>
                <a:lnTo>
                  <a:pt x="56515" y="2394268"/>
                </a:lnTo>
                <a:lnTo>
                  <a:pt x="50165" y="2378076"/>
                </a:lnTo>
                <a:lnTo>
                  <a:pt x="43815" y="2362518"/>
                </a:lnTo>
                <a:lnTo>
                  <a:pt x="38100" y="2346326"/>
                </a:lnTo>
                <a:lnTo>
                  <a:pt x="32385" y="2330451"/>
                </a:lnTo>
                <a:lnTo>
                  <a:pt x="27622" y="2313941"/>
                </a:lnTo>
                <a:lnTo>
                  <a:pt x="23177" y="2297748"/>
                </a:lnTo>
                <a:lnTo>
                  <a:pt x="19050" y="2281556"/>
                </a:lnTo>
                <a:lnTo>
                  <a:pt x="15240" y="2265363"/>
                </a:lnTo>
                <a:lnTo>
                  <a:pt x="11747" y="2248853"/>
                </a:lnTo>
                <a:lnTo>
                  <a:pt x="9207" y="2232343"/>
                </a:lnTo>
                <a:lnTo>
                  <a:pt x="6350" y="2216151"/>
                </a:lnTo>
                <a:lnTo>
                  <a:pt x="4445" y="2199641"/>
                </a:lnTo>
                <a:lnTo>
                  <a:pt x="2540" y="2182813"/>
                </a:lnTo>
                <a:lnTo>
                  <a:pt x="1587" y="2166303"/>
                </a:lnTo>
                <a:lnTo>
                  <a:pt x="635" y="2149793"/>
                </a:lnTo>
                <a:lnTo>
                  <a:pt x="0" y="2133283"/>
                </a:lnTo>
                <a:lnTo>
                  <a:pt x="0" y="2117091"/>
                </a:lnTo>
                <a:lnTo>
                  <a:pt x="317" y="2100581"/>
                </a:lnTo>
                <a:lnTo>
                  <a:pt x="952" y="2084071"/>
                </a:lnTo>
                <a:lnTo>
                  <a:pt x="2222" y="2067561"/>
                </a:lnTo>
                <a:lnTo>
                  <a:pt x="3810" y="2051051"/>
                </a:lnTo>
                <a:lnTo>
                  <a:pt x="5715" y="2034541"/>
                </a:lnTo>
                <a:lnTo>
                  <a:pt x="7937" y="2018666"/>
                </a:lnTo>
                <a:lnTo>
                  <a:pt x="10795" y="2002473"/>
                </a:lnTo>
                <a:lnTo>
                  <a:pt x="13652" y="1986598"/>
                </a:lnTo>
                <a:lnTo>
                  <a:pt x="17145" y="1970406"/>
                </a:lnTo>
                <a:lnTo>
                  <a:pt x="20955" y="1954213"/>
                </a:lnTo>
                <a:lnTo>
                  <a:pt x="24765" y="1938656"/>
                </a:lnTo>
                <a:lnTo>
                  <a:pt x="29527" y="1922463"/>
                </a:lnTo>
                <a:lnTo>
                  <a:pt x="34290" y="1906906"/>
                </a:lnTo>
                <a:lnTo>
                  <a:pt x="39687" y="1891666"/>
                </a:lnTo>
                <a:lnTo>
                  <a:pt x="45402" y="1876426"/>
                </a:lnTo>
                <a:lnTo>
                  <a:pt x="51752" y="1861186"/>
                </a:lnTo>
                <a:lnTo>
                  <a:pt x="58102" y="1845628"/>
                </a:lnTo>
                <a:lnTo>
                  <a:pt x="64452" y="1830706"/>
                </a:lnTo>
                <a:lnTo>
                  <a:pt x="71755" y="1815783"/>
                </a:lnTo>
                <a:lnTo>
                  <a:pt x="79375" y="1800861"/>
                </a:lnTo>
                <a:lnTo>
                  <a:pt x="87630" y="1786573"/>
                </a:lnTo>
                <a:lnTo>
                  <a:pt x="95567" y="1772286"/>
                </a:lnTo>
                <a:lnTo>
                  <a:pt x="104457" y="1757998"/>
                </a:lnTo>
                <a:lnTo>
                  <a:pt x="113030" y="1744028"/>
                </a:lnTo>
                <a:lnTo>
                  <a:pt x="122872" y="1730376"/>
                </a:lnTo>
                <a:lnTo>
                  <a:pt x="132397" y="1716723"/>
                </a:lnTo>
                <a:lnTo>
                  <a:pt x="142240" y="1703388"/>
                </a:lnTo>
                <a:lnTo>
                  <a:pt x="152717" y="1690053"/>
                </a:lnTo>
                <a:lnTo>
                  <a:pt x="163195" y="1677353"/>
                </a:lnTo>
                <a:lnTo>
                  <a:pt x="174307" y="1664335"/>
                </a:lnTo>
                <a:lnTo>
                  <a:pt x="185737" y="1652270"/>
                </a:lnTo>
                <a:lnTo>
                  <a:pt x="197802" y="1639888"/>
                </a:lnTo>
                <a:lnTo>
                  <a:pt x="209867" y="1628140"/>
                </a:lnTo>
                <a:lnTo>
                  <a:pt x="222250" y="1616075"/>
                </a:lnTo>
                <a:lnTo>
                  <a:pt x="235267" y="1604646"/>
                </a:lnTo>
                <a:lnTo>
                  <a:pt x="248285" y="1593533"/>
                </a:lnTo>
                <a:lnTo>
                  <a:pt x="261937" y="1583056"/>
                </a:lnTo>
                <a:lnTo>
                  <a:pt x="275908" y="1572260"/>
                </a:lnTo>
                <a:lnTo>
                  <a:pt x="289878" y="1561783"/>
                </a:lnTo>
                <a:lnTo>
                  <a:pt x="304165" y="1552258"/>
                </a:lnTo>
                <a:lnTo>
                  <a:pt x="319088" y="1542416"/>
                </a:lnTo>
                <a:lnTo>
                  <a:pt x="334010" y="1533208"/>
                </a:lnTo>
                <a:lnTo>
                  <a:pt x="349250" y="1524318"/>
                </a:lnTo>
                <a:lnTo>
                  <a:pt x="364490" y="1516063"/>
                </a:lnTo>
                <a:lnTo>
                  <a:pt x="379730" y="1508443"/>
                </a:lnTo>
                <a:lnTo>
                  <a:pt x="395605" y="1500823"/>
                </a:lnTo>
                <a:lnTo>
                  <a:pt x="411163" y="1493838"/>
                </a:lnTo>
                <a:lnTo>
                  <a:pt x="426720" y="1486853"/>
                </a:lnTo>
                <a:lnTo>
                  <a:pt x="442913" y="1480821"/>
                </a:lnTo>
                <a:lnTo>
                  <a:pt x="459105" y="1475105"/>
                </a:lnTo>
                <a:lnTo>
                  <a:pt x="474980" y="1469708"/>
                </a:lnTo>
                <a:lnTo>
                  <a:pt x="491173" y="1464628"/>
                </a:lnTo>
                <a:lnTo>
                  <a:pt x="507365" y="1460183"/>
                </a:lnTo>
                <a:lnTo>
                  <a:pt x="523558" y="1456055"/>
                </a:lnTo>
                <a:lnTo>
                  <a:pt x="540068" y="1452245"/>
                </a:lnTo>
                <a:lnTo>
                  <a:pt x="556578" y="1449070"/>
                </a:lnTo>
                <a:lnTo>
                  <a:pt x="573088" y="1445895"/>
                </a:lnTo>
                <a:lnTo>
                  <a:pt x="589598" y="1443356"/>
                </a:lnTo>
                <a:lnTo>
                  <a:pt x="605790" y="1441451"/>
                </a:lnTo>
                <a:lnTo>
                  <a:pt x="622300" y="1439546"/>
                </a:lnTo>
                <a:lnTo>
                  <a:pt x="638810" y="1438275"/>
                </a:lnTo>
                <a:lnTo>
                  <a:pt x="655320" y="1437640"/>
                </a:lnTo>
                <a:lnTo>
                  <a:pt x="671830" y="1436688"/>
                </a:lnTo>
                <a:close/>
                <a:moveTo>
                  <a:pt x="1808801" y="0"/>
                </a:moveTo>
                <a:lnTo>
                  <a:pt x="1822779" y="318"/>
                </a:lnTo>
                <a:lnTo>
                  <a:pt x="1836121" y="635"/>
                </a:lnTo>
                <a:lnTo>
                  <a:pt x="1849463" y="1588"/>
                </a:lnTo>
                <a:lnTo>
                  <a:pt x="1862806" y="3177"/>
                </a:lnTo>
                <a:lnTo>
                  <a:pt x="1875830" y="4447"/>
                </a:lnTo>
                <a:lnTo>
                  <a:pt x="1888855" y="6353"/>
                </a:lnTo>
                <a:lnTo>
                  <a:pt x="1901562" y="8894"/>
                </a:lnTo>
                <a:lnTo>
                  <a:pt x="1914269" y="11435"/>
                </a:lnTo>
                <a:lnTo>
                  <a:pt x="1926658" y="14612"/>
                </a:lnTo>
                <a:lnTo>
                  <a:pt x="1939047" y="17471"/>
                </a:lnTo>
                <a:lnTo>
                  <a:pt x="1951119" y="21282"/>
                </a:lnTo>
                <a:lnTo>
                  <a:pt x="1963190" y="25412"/>
                </a:lnTo>
                <a:lnTo>
                  <a:pt x="1974944" y="29859"/>
                </a:lnTo>
                <a:lnTo>
                  <a:pt x="1986698" y="34306"/>
                </a:lnTo>
                <a:lnTo>
                  <a:pt x="1998452" y="39071"/>
                </a:lnTo>
                <a:lnTo>
                  <a:pt x="2009571" y="44471"/>
                </a:lnTo>
                <a:lnTo>
                  <a:pt x="2020689" y="49870"/>
                </a:lnTo>
                <a:lnTo>
                  <a:pt x="2031490" y="55906"/>
                </a:lnTo>
                <a:lnTo>
                  <a:pt x="2042291" y="61941"/>
                </a:lnTo>
                <a:lnTo>
                  <a:pt x="2053092" y="67976"/>
                </a:lnTo>
                <a:lnTo>
                  <a:pt x="2063257" y="74964"/>
                </a:lnTo>
                <a:lnTo>
                  <a:pt x="2073741" y="81953"/>
                </a:lnTo>
                <a:lnTo>
                  <a:pt x="2083589" y="89259"/>
                </a:lnTo>
                <a:lnTo>
                  <a:pt x="2093754" y="96564"/>
                </a:lnTo>
                <a:lnTo>
                  <a:pt x="2103284" y="104506"/>
                </a:lnTo>
                <a:lnTo>
                  <a:pt x="2112814" y="112447"/>
                </a:lnTo>
                <a:lnTo>
                  <a:pt x="2122027" y="120388"/>
                </a:lnTo>
                <a:lnTo>
                  <a:pt x="2131239" y="129282"/>
                </a:lnTo>
                <a:lnTo>
                  <a:pt x="2139816" y="138176"/>
                </a:lnTo>
                <a:lnTo>
                  <a:pt x="2148711" y="147070"/>
                </a:lnTo>
                <a:lnTo>
                  <a:pt x="2157288" y="156282"/>
                </a:lnTo>
                <a:lnTo>
                  <a:pt x="2165548" y="165811"/>
                </a:lnTo>
                <a:lnTo>
                  <a:pt x="2173490" y="175658"/>
                </a:lnTo>
                <a:lnTo>
                  <a:pt x="2181749" y="185505"/>
                </a:lnTo>
                <a:lnTo>
                  <a:pt x="2189373" y="195987"/>
                </a:lnTo>
                <a:lnTo>
                  <a:pt x="2196680" y="206152"/>
                </a:lnTo>
                <a:lnTo>
                  <a:pt x="2203986" y="216952"/>
                </a:lnTo>
                <a:lnTo>
                  <a:pt x="2211293" y="227752"/>
                </a:lnTo>
                <a:lnTo>
                  <a:pt x="2217646" y="238870"/>
                </a:lnTo>
                <a:lnTo>
                  <a:pt x="2224635" y="249987"/>
                </a:lnTo>
                <a:lnTo>
                  <a:pt x="2230671" y="261423"/>
                </a:lnTo>
                <a:lnTo>
                  <a:pt x="2237024" y="273175"/>
                </a:lnTo>
                <a:lnTo>
                  <a:pt x="2243060" y="285246"/>
                </a:lnTo>
                <a:lnTo>
                  <a:pt x="2248778" y="296999"/>
                </a:lnTo>
                <a:lnTo>
                  <a:pt x="2253861" y="309069"/>
                </a:lnTo>
                <a:lnTo>
                  <a:pt x="2259261" y="321458"/>
                </a:lnTo>
                <a:lnTo>
                  <a:pt x="2264344" y="334163"/>
                </a:lnTo>
                <a:lnTo>
                  <a:pt x="2269427" y="347187"/>
                </a:lnTo>
                <a:lnTo>
                  <a:pt x="2273874" y="359575"/>
                </a:lnTo>
                <a:lnTo>
                  <a:pt x="2278004" y="372599"/>
                </a:lnTo>
                <a:lnTo>
                  <a:pt x="2282452" y="386257"/>
                </a:lnTo>
                <a:lnTo>
                  <a:pt x="2286264" y="399598"/>
                </a:lnTo>
                <a:lnTo>
                  <a:pt x="2290076" y="412939"/>
                </a:lnTo>
                <a:lnTo>
                  <a:pt x="2292935" y="426598"/>
                </a:lnTo>
                <a:lnTo>
                  <a:pt x="2296429" y="440575"/>
                </a:lnTo>
                <a:lnTo>
                  <a:pt x="2299288" y="454233"/>
                </a:lnTo>
                <a:lnTo>
                  <a:pt x="2301830" y="468527"/>
                </a:lnTo>
                <a:lnTo>
                  <a:pt x="2304053" y="482504"/>
                </a:lnTo>
                <a:lnTo>
                  <a:pt x="2306595" y="497116"/>
                </a:lnTo>
                <a:lnTo>
                  <a:pt x="2308501" y="511410"/>
                </a:lnTo>
                <a:lnTo>
                  <a:pt x="2309772" y="526339"/>
                </a:lnTo>
                <a:lnTo>
                  <a:pt x="2311360" y="540633"/>
                </a:lnTo>
                <a:lnTo>
                  <a:pt x="2312630" y="555245"/>
                </a:lnTo>
                <a:lnTo>
                  <a:pt x="2313266" y="570174"/>
                </a:lnTo>
                <a:lnTo>
                  <a:pt x="2320255" y="573033"/>
                </a:lnTo>
                <a:lnTo>
                  <a:pt x="2327244" y="576209"/>
                </a:lnTo>
                <a:lnTo>
                  <a:pt x="2333597" y="579704"/>
                </a:lnTo>
                <a:lnTo>
                  <a:pt x="2339633" y="583515"/>
                </a:lnTo>
                <a:lnTo>
                  <a:pt x="2345351" y="587645"/>
                </a:lnTo>
                <a:lnTo>
                  <a:pt x="2350751" y="592727"/>
                </a:lnTo>
                <a:lnTo>
                  <a:pt x="2356152" y="597809"/>
                </a:lnTo>
                <a:lnTo>
                  <a:pt x="2361234" y="603527"/>
                </a:lnTo>
                <a:lnTo>
                  <a:pt x="2365364" y="609562"/>
                </a:lnTo>
                <a:lnTo>
                  <a:pt x="2369494" y="616233"/>
                </a:lnTo>
                <a:lnTo>
                  <a:pt x="2372988" y="622903"/>
                </a:lnTo>
                <a:lnTo>
                  <a:pt x="2376483" y="630527"/>
                </a:lnTo>
                <a:lnTo>
                  <a:pt x="2379024" y="638786"/>
                </a:lnTo>
                <a:lnTo>
                  <a:pt x="2381566" y="647362"/>
                </a:lnTo>
                <a:lnTo>
                  <a:pt x="2383472" y="656574"/>
                </a:lnTo>
                <a:lnTo>
                  <a:pt x="2384425" y="666103"/>
                </a:lnTo>
                <a:lnTo>
                  <a:pt x="2385378" y="674362"/>
                </a:lnTo>
                <a:lnTo>
                  <a:pt x="2385695" y="681985"/>
                </a:lnTo>
                <a:lnTo>
                  <a:pt x="2386013" y="689927"/>
                </a:lnTo>
                <a:lnTo>
                  <a:pt x="2385695" y="698503"/>
                </a:lnTo>
                <a:lnTo>
                  <a:pt x="2385378" y="706444"/>
                </a:lnTo>
                <a:lnTo>
                  <a:pt x="2384425" y="714703"/>
                </a:lnTo>
                <a:lnTo>
                  <a:pt x="2383472" y="723279"/>
                </a:lnTo>
                <a:lnTo>
                  <a:pt x="2381883" y="731538"/>
                </a:lnTo>
                <a:lnTo>
                  <a:pt x="2380295" y="740115"/>
                </a:lnTo>
                <a:lnTo>
                  <a:pt x="2378389" y="748373"/>
                </a:lnTo>
                <a:lnTo>
                  <a:pt x="2376483" y="756950"/>
                </a:lnTo>
                <a:lnTo>
                  <a:pt x="2374259" y="765526"/>
                </a:lnTo>
                <a:lnTo>
                  <a:pt x="2371400" y="773467"/>
                </a:lnTo>
                <a:lnTo>
                  <a:pt x="2368541" y="781726"/>
                </a:lnTo>
                <a:lnTo>
                  <a:pt x="2365364" y="789985"/>
                </a:lnTo>
                <a:lnTo>
                  <a:pt x="2361870" y="797926"/>
                </a:lnTo>
                <a:lnTo>
                  <a:pt x="2358376" y="805550"/>
                </a:lnTo>
                <a:lnTo>
                  <a:pt x="2354563" y="813173"/>
                </a:lnTo>
                <a:lnTo>
                  <a:pt x="2350434" y="820479"/>
                </a:lnTo>
                <a:lnTo>
                  <a:pt x="2346304" y="827785"/>
                </a:lnTo>
                <a:lnTo>
                  <a:pt x="2341539" y="834773"/>
                </a:lnTo>
                <a:lnTo>
                  <a:pt x="2337091" y="841444"/>
                </a:lnTo>
                <a:lnTo>
                  <a:pt x="2332009" y="848114"/>
                </a:lnTo>
                <a:lnTo>
                  <a:pt x="2326608" y="854149"/>
                </a:lnTo>
                <a:lnTo>
                  <a:pt x="2321843" y="859867"/>
                </a:lnTo>
                <a:lnTo>
                  <a:pt x="2316125" y="865585"/>
                </a:lnTo>
                <a:lnTo>
                  <a:pt x="2310407" y="870667"/>
                </a:lnTo>
                <a:lnTo>
                  <a:pt x="2304689" y="875432"/>
                </a:lnTo>
                <a:lnTo>
                  <a:pt x="2298335" y="879879"/>
                </a:lnTo>
                <a:lnTo>
                  <a:pt x="2292300" y="884008"/>
                </a:lnTo>
                <a:lnTo>
                  <a:pt x="2285628" y="887502"/>
                </a:lnTo>
                <a:lnTo>
                  <a:pt x="2279275" y="890996"/>
                </a:lnTo>
                <a:lnTo>
                  <a:pt x="2273239" y="915137"/>
                </a:lnTo>
                <a:lnTo>
                  <a:pt x="2266250" y="938643"/>
                </a:lnTo>
                <a:lnTo>
                  <a:pt x="2258626" y="962467"/>
                </a:lnTo>
                <a:lnTo>
                  <a:pt x="2251002" y="986290"/>
                </a:lnTo>
                <a:lnTo>
                  <a:pt x="2242425" y="1009161"/>
                </a:lnTo>
                <a:lnTo>
                  <a:pt x="2233212" y="1032031"/>
                </a:lnTo>
                <a:lnTo>
                  <a:pt x="2223682" y="1054584"/>
                </a:lnTo>
                <a:lnTo>
                  <a:pt x="2213834" y="1076819"/>
                </a:lnTo>
                <a:lnTo>
                  <a:pt x="2203351" y="1098419"/>
                </a:lnTo>
                <a:lnTo>
                  <a:pt x="2192232" y="1119701"/>
                </a:lnTo>
                <a:lnTo>
                  <a:pt x="2180479" y="1140348"/>
                </a:lnTo>
                <a:lnTo>
                  <a:pt x="2168407" y="1160360"/>
                </a:lnTo>
                <a:lnTo>
                  <a:pt x="2155700" y="1179736"/>
                </a:lnTo>
                <a:lnTo>
                  <a:pt x="2142358" y="1198477"/>
                </a:lnTo>
                <a:lnTo>
                  <a:pt x="2128380" y="1216901"/>
                </a:lnTo>
                <a:lnTo>
                  <a:pt x="2114403" y="1234054"/>
                </a:lnTo>
                <a:lnTo>
                  <a:pt x="2106779" y="1242630"/>
                </a:lnTo>
                <a:lnTo>
                  <a:pt x="2099472" y="1250889"/>
                </a:lnTo>
                <a:lnTo>
                  <a:pt x="2091848" y="1259148"/>
                </a:lnTo>
                <a:lnTo>
                  <a:pt x="2083589" y="1266771"/>
                </a:lnTo>
                <a:lnTo>
                  <a:pt x="2075647" y="1274395"/>
                </a:lnTo>
                <a:lnTo>
                  <a:pt x="2067705" y="1282018"/>
                </a:lnTo>
                <a:lnTo>
                  <a:pt x="2059445" y="1289006"/>
                </a:lnTo>
                <a:lnTo>
                  <a:pt x="2051186" y="1295994"/>
                </a:lnTo>
                <a:lnTo>
                  <a:pt x="2042609" y="1302665"/>
                </a:lnTo>
                <a:lnTo>
                  <a:pt x="2034032" y="1309018"/>
                </a:lnTo>
                <a:lnTo>
                  <a:pt x="2025137" y="1315688"/>
                </a:lnTo>
                <a:lnTo>
                  <a:pt x="2016242" y="1321724"/>
                </a:lnTo>
                <a:lnTo>
                  <a:pt x="2007029" y="1327441"/>
                </a:lnTo>
                <a:lnTo>
                  <a:pt x="1997817" y="1332841"/>
                </a:lnTo>
                <a:lnTo>
                  <a:pt x="1988922" y="1338241"/>
                </a:lnTo>
                <a:lnTo>
                  <a:pt x="1979074" y="1343324"/>
                </a:lnTo>
                <a:lnTo>
                  <a:pt x="1969544" y="1348088"/>
                </a:lnTo>
                <a:lnTo>
                  <a:pt x="1960014" y="1352535"/>
                </a:lnTo>
                <a:lnTo>
                  <a:pt x="1950166" y="1356665"/>
                </a:lnTo>
                <a:lnTo>
                  <a:pt x="1940000" y="1360477"/>
                </a:lnTo>
                <a:lnTo>
                  <a:pt x="1929835" y="1364288"/>
                </a:lnTo>
                <a:lnTo>
                  <a:pt x="1919352" y="1367782"/>
                </a:lnTo>
                <a:lnTo>
                  <a:pt x="1909186" y="1370641"/>
                </a:lnTo>
                <a:lnTo>
                  <a:pt x="1898703" y="1373500"/>
                </a:lnTo>
                <a:lnTo>
                  <a:pt x="1888220" y="1375724"/>
                </a:lnTo>
                <a:lnTo>
                  <a:pt x="1877101" y="1377947"/>
                </a:lnTo>
                <a:lnTo>
                  <a:pt x="1865982" y="1379853"/>
                </a:lnTo>
                <a:lnTo>
                  <a:pt x="1854864" y="1381123"/>
                </a:lnTo>
                <a:lnTo>
                  <a:pt x="1843745" y="1382712"/>
                </a:lnTo>
                <a:lnTo>
                  <a:pt x="1832309" y="1383347"/>
                </a:lnTo>
                <a:lnTo>
                  <a:pt x="1820873" y="1383665"/>
                </a:lnTo>
                <a:lnTo>
                  <a:pt x="1808801" y="1384300"/>
                </a:lnTo>
                <a:lnTo>
                  <a:pt x="1797365" y="1383665"/>
                </a:lnTo>
                <a:lnTo>
                  <a:pt x="1785929" y="1383347"/>
                </a:lnTo>
                <a:lnTo>
                  <a:pt x="1774493" y="1382712"/>
                </a:lnTo>
                <a:lnTo>
                  <a:pt x="1763374" y="1381441"/>
                </a:lnTo>
                <a:lnTo>
                  <a:pt x="1752256" y="1379853"/>
                </a:lnTo>
                <a:lnTo>
                  <a:pt x="1741137" y="1377947"/>
                </a:lnTo>
                <a:lnTo>
                  <a:pt x="1730336" y="1375724"/>
                </a:lnTo>
                <a:lnTo>
                  <a:pt x="1719535" y="1373500"/>
                </a:lnTo>
                <a:lnTo>
                  <a:pt x="1709052" y="1370641"/>
                </a:lnTo>
                <a:lnTo>
                  <a:pt x="1698569" y="1367782"/>
                </a:lnTo>
                <a:lnTo>
                  <a:pt x="1688721" y="1364606"/>
                </a:lnTo>
                <a:lnTo>
                  <a:pt x="1678238" y="1360794"/>
                </a:lnTo>
                <a:lnTo>
                  <a:pt x="1668390" y="1356982"/>
                </a:lnTo>
                <a:lnTo>
                  <a:pt x="1658542" y="1352853"/>
                </a:lnTo>
                <a:lnTo>
                  <a:pt x="1649012" y="1348088"/>
                </a:lnTo>
                <a:lnTo>
                  <a:pt x="1639164" y="1343641"/>
                </a:lnTo>
                <a:lnTo>
                  <a:pt x="1630269" y="1338559"/>
                </a:lnTo>
                <a:lnTo>
                  <a:pt x="1620421" y="1333794"/>
                </a:lnTo>
                <a:lnTo>
                  <a:pt x="1611526" y="1327759"/>
                </a:lnTo>
                <a:lnTo>
                  <a:pt x="1602632" y="1322042"/>
                </a:lnTo>
                <a:lnTo>
                  <a:pt x="1593737" y="1316324"/>
                </a:lnTo>
                <a:lnTo>
                  <a:pt x="1584842" y="1309971"/>
                </a:lnTo>
                <a:lnTo>
                  <a:pt x="1576265" y="1303936"/>
                </a:lnTo>
                <a:lnTo>
                  <a:pt x="1567688" y="1296947"/>
                </a:lnTo>
                <a:lnTo>
                  <a:pt x="1559746" y="1289959"/>
                </a:lnTo>
                <a:lnTo>
                  <a:pt x="1551169" y="1282653"/>
                </a:lnTo>
                <a:lnTo>
                  <a:pt x="1543227" y="1275348"/>
                </a:lnTo>
                <a:lnTo>
                  <a:pt x="1535285" y="1267724"/>
                </a:lnTo>
                <a:lnTo>
                  <a:pt x="1527661" y="1260100"/>
                </a:lnTo>
                <a:lnTo>
                  <a:pt x="1520037" y="1252159"/>
                </a:lnTo>
                <a:lnTo>
                  <a:pt x="1512095" y="1244218"/>
                </a:lnTo>
                <a:lnTo>
                  <a:pt x="1505106" y="1235642"/>
                </a:lnTo>
                <a:lnTo>
                  <a:pt x="1490811" y="1218489"/>
                </a:lnTo>
                <a:lnTo>
                  <a:pt x="1477151" y="1200383"/>
                </a:lnTo>
                <a:lnTo>
                  <a:pt x="1463491" y="1181642"/>
                </a:lnTo>
                <a:lnTo>
                  <a:pt x="1451102" y="1162583"/>
                </a:lnTo>
                <a:lnTo>
                  <a:pt x="1438712" y="1142572"/>
                </a:lnTo>
                <a:lnTo>
                  <a:pt x="1426958" y="1121925"/>
                </a:lnTo>
                <a:lnTo>
                  <a:pt x="1415840" y="1101278"/>
                </a:lnTo>
                <a:lnTo>
                  <a:pt x="1405357" y="1079678"/>
                </a:lnTo>
                <a:lnTo>
                  <a:pt x="1395191" y="1057760"/>
                </a:lnTo>
                <a:lnTo>
                  <a:pt x="1385979" y="1035525"/>
                </a:lnTo>
                <a:lnTo>
                  <a:pt x="1376766" y="1012972"/>
                </a:lnTo>
                <a:lnTo>
                  <a:pt x="1368189" y="989467"/>
                </a:lnTo>
                <a:lnTo>
                  <a:pt x="1360247" y="966278"/>
                </a:lnTo>
                <a:lnTo>
                  <a:pt x="1352941" y="943090"/>
                </a:lnTo>
                <a:lnTo>
                  <a:pt x="1346269" y="919267"/>
                </a:lnTo>
                <a:lnTo>
                  <a:pt x="1339598" y="895126"/>
                </a:lnTo>
                <a:lnTo>
                  <a:pt x="1332292" y="892902"/>
                </a:lnTo>
                <a:lnTo>
                  <a:pt x="1324985" y="889726"/>
                </a:lnTo>
                <a:lnTo>
                  <a:pt x="1318314" y="886232"/>
                </a:lnTo>
                <a:lnTo>
                  <a:pt x="1311325" y="882420"/>
                </a:lnTo>
                <a:lnTo>
                  <a:pt x="1304654" y="878290"/>
                </a:lnTo>
                <a:lnTo>
                  <a:pt x="1298619" y="873208"/>
                </a:lnTo>
                <a:lnTo>
                  <a:pt x="1292265" y="867808"/>
                </a:lnTo>
                <a:lnTo>
                  <a:pt x="1286547" y="862726"/>
                </a:lnTo>
                <a:lnTo>
                  <a:pt x="1280829" y="856373"/>
                </a:lnTo>
                <a:lnTo>
                  <a:pt x="1274793" y="850020"/>
                </a:lnTo>
                <a:lnTo>
                  <a:pt x="1269710" y="843032"/>
                </a:lnTo>
                <a:lnTo>
                  <a:pt x="1264627" y="836044"/>
                </a:lnTo>
                <a:lnTo>
                  <a:pt x="1259545" y="828738"/>
                </a:lnTo>
                <a:lnTo>
                  <a:pt x="1255097" y="821114"/>
                </a:lnTo>
                <a:lnTo>
                  <a:pt x="1250968" y="813491"/>
                </a:lnTo>
                <a:lnTo>
                  <a:pt x="1246520" y="805550"/>
                </a:lnTo>
                <a:lnTo>
                  <a:pt x="1242708" y="796973"/>
                </a:lnTo>
                <a:lnTo>
                  <a:pt x="1239214" y="788714"/>
                </a:lnTo>
                <a:lnTo>
                  <a:pt x="1236037" y="780138"/>
                </a:lnTo>
                <a:lnTo>
                  <a:pt x="1232860" y="771562"/>
                </a:lnTo>
                <a:lnTo>
                  <a:pt x="1230001" y="762667"/>
                </a:lnTo>
                <a:lnTo>
                  <a:pt x="1227460" y="753773"/>
                </a:lnTo>
                <a:lnTo>
                  <a:pt x="1225554" y="745197"/>
                </a:lnTo>
                <a:lnTo>
                  <a:pt x="1223648" y="735985"/>
                </a:lnTo>
                <a:lnTo>
                  <a:pt x="1222059" y="727091"/>
                </a:lnTo>
                <a:lnTo>
                  <a:pt x="1220471" y="718197"/>
                </a:lnTo>
                <a:lnTo>
                  <a:pt x="1219836" y="708985"/>
                </a:lnTo>
                <a:lnTo>
                  <a:pt x="1219200" y="700409"/>
                </a:lnTo>
                <a:lnTo>
                  <a:pt x="1219200" y="691832"/>
                </a:lnTo>
                <a:lnTo>
                  <a:pt x="1219200" y="682938"/>
                </a:lnTo>
                <a:lnTo>
                  <a:pt x="1219518" y="674680"/>
                </a:lnTo>
                <a:lnTo>
                  <a:pt x="1220153" y="666103"/>
                </a:lnTo>
                <a:lnTo>
                  <a:pt x="1221742" y="655621"/>
                </a:lnTo>
                <a:lnTo>
                  <a:pt x="1223648" y="645456"/>
                </a:lnTo>
                <a:lnTo>
                  <a:pt x="1226824" y="635927"/>
                </a:lnTo>
                <a:lnTo>
                  <a:pt x="1229683" y="627350"/>
                </a:lnTo>
                <a:lnTo>
                  <a:pt x="1233496" y="618774"/>
                </a:lnTo>
                <a:lnTo>
                  <a:pt x="1237943" y="611468"/>
                </a:lnTo>
                <a:lnTo>
                  <a:pt x="1242708" y="604162"/>
                </a:lnTo>
                <a:lnTo>
                  <a:pt x="1248108" y="598127"/>
                </a:lnTo>
                <a:lnTo>
                  <a:pt x="1253827" y="592409"/>
                </a:lnTo>
                <a:lnTo>
                  <a:pt x="1259862" y="587009"/>
                </a:lnTo>
                <a:lnTo>
                  <a:pt x="1266534" y="581927"/>
                </a:lnTo>
                <a:lnTo>
                  <a:pt x="1273522" y="577798"/>
                </a:lnTo>
                <a:lnTo>
                  <a:pt x="1280829" y="574304"/>
                </a:lnTo>
                <a:lnTo>
                  <a:pt x="1288453" y="570809"/>
                </a:lnTo>
                <a:lnTo>
                  <a:pt x="1296395" y="568268"/>
                </a:lnTo>
                <a:lnTo>
                  <a:pt x="1304654" y="566045"/>
                </a:lnTo>
                <a:lnTo>
                  <a:pt x="1305607" y="551115"/>
                </a:lnTo>
                <a:lnTo>
                  <a:pt x="1306560" y="536504"/>
                </a:lnTo>
                <a:lnTo>
                  <a:pt x="1308149" y="521892"/>
                </a:lnTo>
                <a:lnTo>
                  <a:pt x="1310055" y="507598"/>
                </a:lnTo>
                <a:lnTo>
                  <a:pt x="1311961" y="493304"/>
                </a:lnTo>
                <a:lnTo>
                  <a:pt x="1314502" y="479010"/>
                </a:lnTo>
                <a:lnTo>
                  <a:pt x="1316726" y="465033"/>
                </a:lnTo>
                <a:lnTo>
                  <a:pt x="1319267" y="450739"/>
                </a:lnTo>
                <a:lnTo>
                  <a:pt x="1322444" y="437081"/>
                </a:lnTo>
                <a:lnTo>
                  <a:pt x="1325303" y="423104"/>
                </a:lnTo>
                <a:lnTo>
                  <a:pt x="1328797" y="409763"/>
                </a:lnTo>
                <a:lnTo>
                  <a:pt x="1332610" y="396422"/>
                </a:lnTo>
                <a:lnTo>
                  <a:pt x="1336422" y="383081"/>
                </a:lnTo>
                <a:lnTo>
                  <a:pt x="1340869" y="370057"/>
                </a:lnTo>
                <a:lnTo>
                  <a:pt x="1344999" y="357034"/>
                </a:lnTo>
                <a:lnTo>
                  <a:pt x="1349446" y="344010"/>
                </a:lnTo>
                <a:lnTo>
                  <a:pt x="1354529" y="331305"/>
                </a:lnTo>
                <a:lnTo>
                  <a:pt x="1359612" y="319234"/>
                </a:lnTo>
                <a:lnTo>
                  <a:pt x="1365012" y="306528"/>
                </a:lnTo>
                <a:lnTo>
                  <a:pt x="1370095" y="294775"/>
                </a:lnTo>
                <a:lnTo>
                  <a:pt x="1376131" y="282705"/>
                </a:lnTo>
                <a:lnTo>
                  <a:pt x="1382167" y="270952"/>
                </a:lnTo>
                <a:lnTo>
                  <a:pt x="1388202" y="259517"/>
                </a:lnTo>
                <a:lnTo>
                  <a:pt x="1394873" y="248081"/>
                </a:lnTo>
                <a:lnTo>
                  <a:pt x="1401227" y="236964"/>
                </a:lnTo>
                <a:lnTo>
                  <a:pt x="1408216" y="225846"/>
                </a:lnTo>
                <a:lnTo>
                  <a:pt x="1414887" y="215046"/>
                </a:lnTo>
                <a:lnTo>
                  <a:pt x="1422193" y="204246"/>
                </a:lnTo>
                <a:lnTo>
                  <a:pt x="1429817" y="194082"/>
                </a:lnTo>
                <a:lnTo>
                  <a:pt x="1437759" y="183917"/>
                </a:lnTo>
                <a:lnTo>
                  <a:pt x="1445701" y="174070"/>
                </a:lnTo>
                <a:lnTo>
                  <a:pt x="1453643" y="164541"/>
                </a:lnTo>
                <a:lnTo>
                  <a:pt x="1461585" y="155011"/>
                </a:lnTo>
                <a:lnTo>
                  <a:pt x="1470480" y="145799"/>
                </a:lnTo>
                <a:lnTo>
                  <a:pt x="1479057" y="136588"/>
                </a:lnTo>
                <a:lnTo>
                  <a:pt x="1488269" y="128329"/>
                </a:lnTo>
                <a:lnTo>
                  <a:pt x="1496846" y="119753"/>
                </a:lnTo>
                <a:lnTo>
                  <a:pt x="1506377" y="111494"/>
                </a:lnTo>
                <a:lnTo>
                  <a:pt x="1515589" y="103235"/>
                </a:lnTo>
                <a:lnTo>
                  <a:pt x="1525755" y="95611"/>
                </a:lnTo>
                <a:lnTo>
                  <a:pt x="1535285" y="88306"/>
                </a:lnTo>
                <a:lnTo>
                  <a:pt x="1545133" y="81000"/>
                </a:lnTo>
                <a:lnTo>
                  <a:pt x="1555616" y="74329"/>
                </a:lnTo>
                <a:lnTo>
                  <a:pt x="1565781" y="67659"/>
                </a:lnTo>
                <a:lnTo>
                  <a:pt x="1576582" y="61306"/>
                </a:lnTo>
                <a:lnTo>
                  <a:pt x="1587383" y="54953"/>
                </a:lnTo>
                <a:lnTo>
                  <a:pt x="1597866" y="49235"/>
                </a:lnTo>
                <a:lnTo>
                  <a:pt x="1608985" y="44153"/>
                </a:lnTo>
                <a:lnTo>
                  <a:pt x="1620421" y="38753"/>
                </a:lnTo>
                <a:lnTo>
                  <a:pt x="1632175" y="33988"/>
                </a:lnTo>
                <a:lnTo>
                  <a:pt x="1643611" y="29541"/>
                </a:lnTo>
                <a:lnTo>
                  <a:pt x="1655365" y="25412"/>
                </a:lnTo>
                <a:lnTo>
                  <a:pt x="1667119" y="20965"/>
                </a:lnTo>
                <a:lnTo>
                  <a:pt x="1679508" y="17471"/>
                </a:lnTo>
                <a:lnTo>
                  <a:pt x="1691898" y="14294"/>
                </a:lnTo>
                <a:lnTo>
                  <a:pt x="1703969" y="11435"/>
                </a:lnTo>
                <a:lnTo>
                  <a:pt x="1716676" y="8894"/>
                </a:lnTo>
                <a:lnTo>
                  <a:pt x="1729383" y="6353"/>
                </a:lnTo>
                <a:lnTo>
                  <a:pt x="1742408" y="4447"/>
                </a:lnTo>
                <a:lnTo>
                  <a:pt x="1755432" y="3177"/>
                </a:lnTo>
                <a:lnTo>
                  <a:pt x="1768457" y="1588"/>
                </a:lnTo>
                <a:lnTo>
                  <a:pt x="1781799" y="635"/>
                </a:lnTo>
                <a:lnTo>
                  <a:pt x="1795459" y="318"/>
                </a:lnTo>
                <a:lnTo>
                  <a:pt x="180880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3" name="矩形 25"/>
          <p:cNvSpPr>
            <a:spLocks noChangeArrowheads="1"/>
          </p:cNvSpPr>
          <p:nvPr/>
        </p:nvSpPr>
        <p:spPr bwMode="auto">
          <a:xfrm>
            <a:off x="1490663" y="2088983"/>
            <a:ext cx="153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000300.SH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六边形 13"/>
          <p:cNvSpPr/>
          <p:nvPr/>
        </p:nvSpPr>
        <p:spPr bwMode="auto">
          <a:xfrm>
            <a:off x="5037138" y="79517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5" name="KSO_Shape"/>
          <p:cNvSpPr/>
          <p:nvPr/>
        </p:nvSpPr>
        <p:spPr bwMode="auto">
          <a:xfrm>
            <a:off x="5672138" y="1001545"/>
            <a:ext cx="1009650" cy="94456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408613" y="2088983"/>
            <a:ext cx="1539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2018-2023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price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/>
          <p:cNvSpPr/>
          <p:nvPr/>
        </p:nvSpPr>
        <p:spPr bwMode="auto">
          <a:xfrm>
            <a:off x="8963025" y="79517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KSO_Shape"/>
          <p:cNvSpPr/>
          <p:nvPr/>
        </p:nvSpPr>
        <p:spPr bwMode="auto">
          <a:xfrm>
            <a:off x="9625013" y="1120608"/>
            <a:ext cx="1009650" cy="70643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9" name="矩形 27"/>
          <p:cNvSpPr>
            <a:spLocks noChangeArrowheads="1"/>
          </p:cNvSpPr>
          <p:nvPr/>
        </p:nvSpPr>
        <p:spPr bwMode="auto">
          <a:xfrm>
            <a:off x="9367838" y="2088983"/>
            <a:ext cx="1538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166/300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920875" y="4829175"/>
            <a:ext cx="1851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BB675BB-B36D-37E7-F834-43D6A7CC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1" y="2908133"/>
            <a:ext cx="11811837" cy="38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9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2" grpId="0" animBg="1"/>
      <p:bldP spid="13" grpId="0"/>
      <p:bldP spid="15" grpId="0" animBg="1"/>
      <p:bldP spid="16" grpId="0"/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2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7146"/>
            <a:ext cx="12192000" cy="4330855"/>
          </a:xfrm>
          <a:prstGeom prst="rect">
            <a:avLst/>
          </a:prstGeom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 rot="5400000">
            <a:off x="6012178" y="690881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12179" y="-6016079"/>
            <a:ext cx="167641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008" y="1625600"/>
            <a:ext cx="12179991" cy="36067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86372" y="2149543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Entry_1"/>
          <p:cNvSpPr/>
          <p:nvPr>
            <p:custDataLst>
              <p:tags r:id="rId1"/>
            </p:custDataLst>
          </p:nvPr>
        </p:nvSpPr>
        <p:spPr>
          <a:xfrm>
            <a:off x="4419601" y="2969564"/>
            <a:ext cx="6770174" cy="893979"/>
          </a:xfrm>
          <a:prstGeom prst="roundRect">
            <a:avLst>
              <a:gd name="adj" fmla="val 91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4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Specification</a:t>
            </a:r>
            <a:endParaRPr lang="zh-CN" altLang="en-US" sz="48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97400" y="3891219"/>
            <a:ext cx="644098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86372" y="4663521"/>
            <a:ext cx="989114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MH_Number_1"/>
          <p:cNvSpPr/>
          <p:nvPr>
            <p:custDataLst>
              <p:tags r:id="rId2"/>
            </p:custDataLst>
          </p:nvPr>
        </p:nvSpPr>
        <p:spPr>
          <a:xfrm>
            <a:off x="1352592" y="2140486"/>
            <a:ext cx="2567854" cy="2566118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77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87768" y="114144"/>
            <a:ext cx="6581381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Multi-factor Quantitative Strategy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556000"/>
            <a:ext cx="3454400" cy="219868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741488"/>
            <a:ext cx="3454400" cy="219551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MH_Other_2"/>
          <p:cNvSpPr/>
          <p:nvPr>
            <p:custDataLst>
              <p:tags r:id="rId3"/>
            </p:custDataLst>
          </p:nvPr>
        </p:nvSpPr>
        <p:spPr>
          <a:xfrm>
            <a:off x="2160588" y="1644650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" name="MH_Other_4"/>
          <p:cNvSpPr/>
          <p:nvPr>
            <p:custDataLst>
              <p:tags r:id="rId4"/>
            </p:custDataLst>
          </p:nvPr>
        </p:nvSpPr>
        <p:spPr>
          <a:xfrm>
            <a:off x="6440788" y="3452488"/>
            <a:ext cx="388977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MH_Other_5"/>
          <p:cNvSpPr txBox="1"/>
          <p:nvPr>
            <p:custDataLst>
              <p:tags r:id="rId5"/>
            </p:custDataLst>
          </p:nvPr>
        </p:nvSpPr>
        <p:spPr>
          <a:xfrm>
            <a:off x="1863725" y="4425950"/>
            <a:ext cx="312738" cy="234950"/>
          </a:xfrm>
          <a:custGeom>
            <a:avLst/>
            <a:gdLst/>
            <a:ahLst/>
            <a:cxnLst/>
            <a:rect l="l" t="t" r="r" b="b"/>
            <a:pathLst>
              <a:path w="312502" h="234925">
                <a:moveTo>
                  <a:pt x="282402" y="0"/>
                </a:moveTo>
                <a:cubicBezTo>
                  <a:pt x="289496" y="0"/>
                  <a:pt x="295226" y="273"/>
                  <a:pt x="299591" y="819"/>
                </a:cubicBezTo>
                <a:cubicBezTo>
                  <a:pt x="303957" y="1364"/>
                  <a:pt x="307163" y="2387"/>
                  <a:pt x="309209" y="3888"/>
                </a:cubicBezTo>
                <a:cubicBezTo>
                  <a:pt x="311256" y="5389"/>
                  <a:pt x="312347" y="7231"/>
                  <a:pt x="312484" y="9413"/>
                </a:cubicBezTo>
                <a:cubicBezTo>
                  <a:pt x="312620" y="11596"/>
                  <a:pt x="312006" y="14188"/>
                  <a:pt x="310642" y="17190"/>
                </a:cubicBezTo>
                <a:lnTo>
                  <a:pt x="262756" y="128922"/>
                </a:lnTo>
                <a:lnTo>
                  <a:pt x="262756" y="192360"/>
                </a:lnTo>
                <a:cubicBezTo>
                  <a:pt x="262756" y="201637"/>
                  <a:pt x="261733" y="209072"/>
                  <a:pt x="259687" y="214666"/>
                </a:cubicBezTo>
                <a:cubicBezTo>
                  <a:pt x="257640" y="220259"/>
                  <a:pt x="254503" y="224557"/>
                  <a:pt x="250273" y="227558"/>
                </a:cubicBezTo>
                <a:cubicBezTo>
                  <a:pt x="246044" y="230559"/>
                  <a:pt x="240587" y="232538"/>
                  <a:pt x="233902" y="233493"/>
                </a:cubicBezTo>
                <a:cubicBezTo>
                  <a:pt x="227217" y="234448"/>
                  <a:pt x="219509" y="234925"/>
                  <a:pt x="210778" y="234925"/>
                </a:cubicBezTo>
                <a:cubicBezTo>
                  <a:pt x="201774" y="234925"/>
                  <a:pt x="194134" y="234448"/>
                  <a:pt x="187859" y="233493"/>
                </a:cubicBezTo>
                <a:cubicBezTo>
                  <a:pt x="181583" y="232538"/>
                  <a:pt x="176399" y="230559"/>
                  <a:pt x="172306" y="227558"/>
                </a:cubicBezTo>
                <a:cubicBezTo>
                  <a:pt x="168213" y="224557"/>
                  <a:pt x="165280" y="220259"/>
                  <a:pt x="163507" y="214666"/>
                </a:cubicBezTo>
                <a:cubicBezTo>
                  <a:pt x="161733" y="209072"/>
                  <a:pt x="160846" y="201637"/>
                  <a:pt x="160846" y="192360"/>
                </a:cubicBezTo>
                <a:cubicBezTo>
                  <a:pt x="160846" y="181992"/>
                  <a:pt x="161324" y="172442"/>
                  <a:pt x="162279" y="163711"/>
                </a:cubicBezTo>
                <a:cubicBezTo>
                  <a:pt x="163234" y="154980"/>
                  <a:pt x="164803" y="146658"/>
                  <a:pt x="166985" y="138745"/>
                </a:cubicBezTo>
                <a:cubicBezTo>
                  <a:pt x="169168" y="130832"/>
                  <a:pt x="172101" y="123192"/>
                  <a:pt x="175785" y="115825"/>
                </a:cubicBezTo>
                <a:cubicBezTo>
                  <a:pt x="179468" y="108458"/>
                  <a:pt x="183902" y="100955"/>
                  <a:pt x="189086" y="93315"/>
                </a:cubicBezTo>
                <a:lnTo>
                  <a:pt x="241065" y="15143"/>
                </a:lnTo>
                <a:cubicBezTo>
                  <a:pt x="242975" y="12415"/>
                  <a:pt x="244953" y="10095"/>
                  <a:pt x="246999" y="8186"/>
                </a:cubicBezTo>
                <a:cubicBezTo>
                  <a:pt x="249046" y="6276"/>
                  <a:pt x="251638" y="4707"/>
                  <a:pt x="254775" y="3479"/>
                </a:cubicBezTo>
                <a:cubicBezTo>
                  <a:pt x="257913" y="2251"/>
                  <a:pt x="261665" y="1364"/>
                  <a:pt x="266031" y="819"/>
                </a:cubicBezTo>
                <a:cubicBezTo>
                  <a:pt x="270396" y="273"/>
                  <a:pt x="275853" y="0"/>
                  <a:pt x="282402" y="0"/>
                </a:cubicBezTo>
                <a:close/>
                <a:moveTo>
                  <a:pt x="121556" y="0"/>
                </a:moveTo>
                <a:cubicBezTo>
                  <a:pt x="128650" y="0"/>
                  <a:pt x="134380" y="273"/>
                  <a:pt x="138745" y="819"/>
                </a:cubicBezTo>
                <a:cubicBezTo>
                  <a:pt x="143111" y="1364"/>
                  <a:pt x="146385" y="2387"/>
                  <a:pt x="148568" y="3888"/>
                </a:cubicBezTo>
                <a:cubicBezTo>
                  <a:pt x="150751" y="5389"/>
                  <a:pt x="151842" y="7231"/>
                  <a:pt x="151842" y="9413"/>
                </a:cubicBezTo>
                <a:cubicBezTo>
                  <a:pt x="151842" y="11596"/>
                  <a:pt x="151296" y="14188"/>
                  <a:pt x="150205" y="17190"/>
                </a:cubicBezTo>
                <a:lnTo>
                  <a:pt x="101910" y="128922"/>
                </a:lnTo>
                <a:lnTo>
                  <a:pt x="101910" y="192360"/>
                </a:lnTo>
                <a:cubicBezTo>
                  <a:pt x="101910" y="201637"/>
                  <a:pt x="100887" y="209072"/>
                  <a:pt x="98841" y="214666"/>
                </a:cubicBezTo>
                <a:cubicBezTo>
                  <a:pt x="96794" y="220259"/>
                  <a:pt x="93657" y="224557"/>
                  <a:pt x="89427" y="227558"/>
                </a:cubicBezTo>
                <a:cubicBezTo>
                  <a:pt x="85198" y="230559"/>
                  <a:pt x="79809" y="232538"/>
                  <a:pt x="73261" y="233493"/>
                </a:cubicBezTo>
                <a:cubicBezTo>
                  <a:pt x="66712" y="234448"/>
                  <a:pt x="58936" y="234925"/>
                  <a:pt x="49932" y="234925"/>
                </a:cubicBezTo>
                <a:cubicBezTo>
                  <a:pt x="40928" y="234925"/>
                  <a:pt x="33288" y="234448"/>
                  <a:pt x="27013" y="233493"/>
                </a:cubicBezTo>
                <a:cubicBezTo>
                  <a:pt x="20737" y="232538"/>
                  <a:pt x="15621" y="230559"/>
                  <a:pt x="11665" y="227558"/>
                </a:cubicBezTo>
                <a:cubicBezTo>
                  <a:pt x="7708" y="224557"/>
                  <a:pt x="4775" y="220259"/>
                  <a:pt x="2865" y="214666"/>
                </a:cubicBezTo>
                <a:cubicBezTo>
                  <a:pt x="955" y="209072"/>
                  <a:pt x="0" y="201637"/>
                  <a:pt x="0" y="192360"/>
                </a:cubicBezTo>
                <a:cubicBezTo>
                  <a:pt x="0" y="181992"/>
                  <a:pt x="478" y="172442"/>
                  <a:pt x="1433" y="163711"/>
                </a:cubicBezTo>
                <a:cubicBezTo>
                  <a:pt x="2388" y="154980"/>
                  <a:pt x="3957" y="146658"/>
                  <a:pt x="6139" y="138745"/>
                </a:cubicBezTo>
                <a:cubicBezTo>
                  <a:pt x="8322" y="130832"/>
                  <a:pt x="11255" y="123192"/>
                  <a:pt x="14939" y="115825"/>
                </a:cubicBezTo>
                <a:cubicBezTo>
                  <a:pt x="18622" y="108458"/>
                  <a:pt x="23056" y="100955"/>
                  <a:pt x="28240" y="93315"/>
                </a:cubicBezTo>
                <a:lnTo>
                  <a:pt x="80628" y="15143"/>
                </a:lnTo>
                <a:cubicBezTo>
                  <a:pt x="82538" y="12415"/>
                  <a:pt x="84516" y="10095"/>
                  <a:pt x="86562" y="8186"/>
                </a:cubicBezTo>
                <a:cubicBezTo>
                  <a:pt x="88609" y="6276"/>
                  <a:pt x="91201" y="4707"/>
                  <a:pt x="94339" y="3479"/>
                </a:cubicBezTo>
                <a:cubicBezTo>
                  <a:pt x="97477" y="2251"/>
                  <a:pt x="101228" y="1364"/>
                  <a:pt x="105594" y="819"/>
                </a:cubicBezTo>
                <a:cubicBezTo>
                  <a:pt x="109959" y="273"/>
                  <a:pt x="115280" y="0"/>
                  <a:pt x="121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>
              <a:solidFill>
                <a:schemeClr val="accent1">
                  <a:lumMod val="50000"/>
                </a:schemeClr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4" name="MH_Other_6"/>
          <p:cNvSpPr txBox="1"/>
          <p:nvPr>
            <p:custDataLst>
              <p:tags r:id="rId6"/>
            </p:custDataLst>
          </p:nvPr>
        </p:nvSpPr>
        <p:spPr>
          <a:xfrm>
            <a:off x="6435724" y="1370957"/>
            <a:ext cx="399107" cy="234950"/>
          </a:xfrm>
          <a:custGeom>
            <a:avLst/>
            <a:gdLst/>
            <a:ahLst/>
            <a:cxnLst/>
            <a:rect l="l" t="t" r="r" b="b"/>
            <a:pathLst>
              <a:path w="312502" h="234925">
                <a:moveTo>
                  <a:pt x="282402" y="0"/>
                </a:moveTo>
                <a:cubicBezTo>
                  <a:pt x="289496" y="0"/>
                  <a:pt x="295226" y="273"/>
                  <a:pt x="299591" y="818"/>
                </a:cubicBezTo>
                <a:cubicBezTo>
                  <a:pt x="303957" y="1364"/>
                  <a:pt x="307163" y="2387"/>
                  <a:pt x="309210" y="3888"/>
                </a:cubicBezTo>
                <a:cubicBezTo>
                  <a:pt x="311256" y="5389"/>
                  <a:pt x="312347" y="7230"/>
                  <a:pt x="312484" y="9413"/>
                </a:cubicBezTo>
                <a:cubicBezTo>
                  <a:pt x="312620" y="11596"/>
                  <a:pt x="312006" y="14188"/>
                  <a:pt x="310642" y="17190"/>
                </a:cubicBezTo>
                <a:lnTo>
                  <a:pt x="262757" y="128922"/>
                </a:lnTo>
                <a:lnTo>
                  <a:pt x="262757" y="192360"/>
                </a:lnTo>
                <a:cubicBezTo>
                  <a:pt x="262757" y="201637"/>
                  <a:pt x="261733" y="209072"/>
                  <a:pt x="259687" y="214666"/>
                </a:cubicBezTo>
                <a:cubicBezTo>
                  <a:pt x="257641" y="220259"/>
                  <a:pt x="254503" y="224557"/>
                  <a:pt x="250274" y="227558"/>
                </a:cubicBezTo>
                <a:cubicBezTo>
                  <a:pt x="246044" y="230559"/>
                  <a:pt x="240587" y="232538"/>
                  <a:pt x="233902" y="233493"/>
                </a:cubicBezTo>
                <a:cubicBezTo>
                  <a:pt x="227218" y="234448"/>
                  <a:pt x="219510" y="234925"/>
                  <a:pt x="210778" y="234925"/>
                </a:cubicBezTo>
                <a:cubicBezTo>
                  <a:pt x="201774" y="234925"/>
                  <a:pt x="194134" y="234448"/>
                  <a:pt x="187859" y="233493"/>
                </a:cubicBezTo>
                <a:cubicBezTo>
                  <a:pt x="181583" y="232538"/>
                  <a:pt x="176399" y="230559"/>
                  <a:pt x="172306" y="227558"/>
                </a:cubicBezTo>
                <a:cubicBezTo>
                  <a:pt x="168213" y="224557"/>
                  <a:pt x="165280" y="220259"/>
                  <a:pt x="163507" y="214666"/>
                </a:cubicBezTo>
                <a:cubicBezTo>
                  <a:pt x="161733" y="209072"/>
                  <a:pt x="160846" y="201637"/>
                  <a:pt x="160846" y="192360"/>
                </a:cubicBezTo>
                <a:cubicBezTo>
                  <a:pt x="160846" y="181992"/>
                  <a:pt x="161324" y="172442"/>
                  <a:pt x="162279" y="163711"/>
                </a:cubicBezTo>
                <a:cubicBezTo>
                  <a:pt x="163234" y="154980"/>
                  <a:pt x="164803" y="146658"/>
                  <a:pt x="166986" y="138745"/>
                </a:cubicBezTo>
                <a:cubicBezTo>
                  <a:pt x="169168" y="130832"/>
                  <a:pt x="172102" y="123192"/>
                  <a:pt x="175785" y="115825"/>
                </a:cubicBezTo>
                <a:cubicBezTo>
                  <a:pt x="179469" y="108458"/>
                  <a:pt x="183902" y="100955"/>
                  <a:pt x="189087" y="93315"/>
                </a:cubicBezTo>
                <a:lnTo>
                  <a:pt x="241065" y="15143"/>
                </a:lnTo>
                <a:cubicBezTo>
                  <a:pt x="242975" y="12415"/>
                  <a:pt x="244953" y="10095"/>
                  <a:pt x="246999" y="8185"/>
                </a:cubicBezTo>
                <a:cubicBezTo>
                  <a:pt x="249046" y="6275"/>
                  <a:pt x="251638" y="4707"/>
                  <a:pt x="254776" y="3479"/>
                </a:cubicBezTo>
                <a:cubicBezTo>
                  <a:pt x="257913" y="2251"/>
                  <a:pt x="261665" y="1364"/>
                  <a:pt x="266031" y="818"/>
                </a:cubicBezTo>
                <a:cubicBezTo>
                  <a:pt x="270396" y="273"/>
                  <a:pt x="275853" y="0"/>
                  <a:pt x="282402" y="0"/>
                </a:cubicBezTo>
                <a:close/>
                <a:moveTo>
                  <a:pt x="121556" y="0"/>
                </a:moveTo>
                <a:cubicBezTo>
                  <a:pt x="128650" y="0"/>
                  <a:pt x="134380" y="273"/>
                  <a:pt x="138746" y="818"/>
                </a:cubicBezTo>
                <a:cubicBezTo>
                  <a:pt x="143111" y="1364"/>
                  <a:pt x="146385" y="2387"/>
                  <a:pt x="148568" y="3888"/>
                </a:cubicBezTo>
                <a:cubicBezTo>
                  <a:pt x="150751" y="5389"/>
                  <a:pt x="151842" y="7230"/>
                  <a:pt x="151842" y="9413"/>
                </a:cubicBezTo>
                <a:cubicBezTo>
                  <a:pt x="151842" y="11596"/>
                  <a:pt x="151297" y="14188"/>
                  <a:pt x="150205" y="17190"/>
                </a:cubicBezTo>
                <a:lnTo>
                  <a:pt x="101911" y="128922"/>
                </a:lnTo>
                <a:lnTo>
                  <a:pt x="101911" y="192360"/>
                </a:lnTo>
                <a:cubicBezTo>
                  <a:pt x="101911" y="201637"/>
                  <a:pt x="100887" y="209072"/>
                  <a:pt x="98841" y="214666"/>
                </a:cubicBezTo>
                <a:cubicBezTo>
                  <a:pt x="96795" y="220259"/>
                  <a:pt x="93657" y="224557"/>
                  <a:pt x="89428" y="227558"/>
                </a:cubicBezTo>
                <a:cubicBezTo>
                  <a:pt x="85198" y="230559"/>
                  <a:pt x="79810" y="232538"/>
                  <a:pt x="73261" y="233493"/>
                </a:cubicBezTo>
                <a:cubicBezTo>
                  <a:pt x="66713" y="234448"/>
                  <a:pt x="58936" y="234925"/>
                  <a:pt x="49932" y="234925"/>
                </a:cubicBezTo>
                <a:cubicBezTo>
                  <a:pt x="40928" y="234925"/>
                  <a:pt x="33288" y="234448"/>
                  <a:pt x="27013" y="233493"/>
                </a:cubicBezTo>
                <a:cubicBezTo>
                  <a:pt x="20737" y="232538"/>
                  <a:pt x="15621" y="230559"/>
                  <a:pt x="11665" y="227558"/>
                </a:cubicBezTo>
                <a:cubicBezTo>
                  <a:pt x="7709" y="224557"/>
                  <a:pt x="4775" y="220259"/>
                  <a:pt x="2865" y="214666"/>
                </a:cubicBezTo>
                <a:cubicBezTo>
                  <a:pt x="955" y="209072"/>
                  <a:pt x="0" y="201637"/>
                  <a:pt x="0" y="192360"/>
                </a:cubicBezTo>
                <a:cubicBezTo>
                  <a:pt x="0" y="181992"/>
                  <a:pt x="478" y="172442"/>
                  <a:pt x="1433" y="163711"/>
                </a:cubicBezTo>
                <a:cubicBezTo>
                  <a:pt x="2388" y="154980"/>
                  <a:pt x="3957" y="146658"/>
                  <a:pt x="6140" y="138745"/>
                </a:cubicBezTo>
                <a:cubicBezTo>
                  <a:pt x="8322" y="130832"/>
                  <a:pt x="11256" y="123192"/>
                  <a:pt x="14939" y="115825"/>
                </a:cubicBezTo>
                <a:cubicBezTo>
                  <a:pt x="18623" y="108458"/>
                  <a:pt x="23056" y="100955"/>
                  <a:pt x="28241" y="93315"/>
                </a:cubicBezTo>
                <a:lnTo>
                  <a:pt x="80628" y="15143"/>
                </a:lnTo>
                <a:cubicBezTo>
                  <a:pt x="82538" y="12415"/>
                  <a:pt x="84516" y="10095"/>
                  <a:pt x="86563" y="8185"/>
                </a:cubicBezTo>
                <a:cubicBezTo>
                  <a:pt x="88609" y="6275"/>
                  <a:pt x="91201" y="4707"/>
                  <a:pt x="94339" y="3479"/>
                </a:cubicBezTo>
                <a:cubicBezTo>
                  <a:pt x="97477" y="2251"/>
                  <a:pt x="101228" y="1364"/>
                  <a:pt x="105594" y="818"/>
                </a:cubicBezTo>
                <a:cubicBezTo>
                  <a:pt x="109960" y="273"/>
                  <a:pt x="115280" y="0"/>
                  <a:pt x="121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b="1">
              <a:solidFill>
                <a:schemeClr val="accent1">
                  <a:lumMod val="50000"/>
                </a:schemeClr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775450" y="1278882"/>
            <a:ext cx="4064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4E4E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Top/bottom choice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4E4E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stocks in portfolio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–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stockNum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[88,44,22,12,6,4,2]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2244726" y="4425950"/>
            <a:ext cx="331323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4E4E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 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4E4E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Rank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– delay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[3,5,10,20,60,120,220]</a:t>
            </a:r>
          </a:p>
        </p:txBody>
      </p:sp>
    </p:spTree>
    <p:extLst>
      <p:ext uri="{BB962C8B-B14F-4D97-AF65-F5344CB8AC3E}">
        <p14:creationId xmlns:p14="http://schemas.microsoft.com/office/powerpoint/2010/main" val="3005945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87768" y="114144"/>
            <a:ext cx="6690920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Incorporating Evolutionary Game Theory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SubTitle_1"/>
          <p:cNvSpPr/>
          <p:nvPr>
            <p:custDataLst>
              <p:tags r:id="rId3"/>
            </p:custDataLst>
          </p:nvPr>
        </p:nvSpPr>
        <p:spPr>
          <a:xfrm>
            <a:off x="7398644" y="1721626"/>
            <a:ext cx="3954462" cy="3140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anchor="ctr"/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Players:</a:t>
            </a:r>
          </a:p>
          <a:p>
            <a:pPr marL="342900" indent="-342900" eaLnBrk="1" fontAlgn="auto" hangingPunct="1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 </a:t>
            </a:r>
            <a:r>
              <a:rPr lang="en-US" altLang="zh-CN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stockNum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strategy</a:t>
            </a:r>
          </a:p>
          <a:p>
            <a:pPr marL="342900" indent="-342900" eaLnBrk="1" fontAlgn="auto" hangingPunct="1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Bottom </a:t>
            </a:r>
            <a:r>
              <a:rPr lang="en-US" altLang="zh-CN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stockNum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strategy</a:t>
            </a:r>
          </a:p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Evolution:</a:t>
            </a:r>
          </a:p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benchmark: returns</a:t>
            </a:r>
          </a:p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pct change: returns difference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51FDA-9698-70BE-0D1B-BC7ADFFAB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49" y="1721626"/>
            <a:ext cx="6719195" cy="31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47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13869" y="140971"/>
            <a:ext cx="6439861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delay=20, </a:t>
            </a:r>
            <a:r>
              <a:rPr lang="en-US" altLang="zh-CN" sz="2400" spc="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stockNum</a:t>
            </a:r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=12 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23"/>
          <p:cNvSpPr/>
          <p:nvPr/>
        </p:nvSpPr>
        <p:spPr>
          <a:xfrm>
            <a:off x="0" y="3162300"/>
            <a:ext cx="12192000" cy="801688"/>
          </a:xfrm>
          <a:prstGeom prst="rightArrow">
            <a:avLst>
              <a:gd name="adj1" fmla="val 65836"/>
              <a:gd name="adj2" fmla="val 50000"/>
            </a:avLst>
          </a:prstGeom>
          <a:gradFill>
            <a:gsLst>
              <a:gs pos="56000">
                <a:srgbClr val="949494"/>
              </a:gs>
              <a:gs pos="100000">
                <a:schemeClr val="bg1">
                  <a:lumMod val="50000"/>
                </a:schemeClr>
              </a:gs>
              <a:gs pos="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48610" y="781053"/>
            <a:ext cx="3025897" cy="2462210"/>
            <a:chOff x="1203576" y="553698"/>
            <a:chExt cx="2357438" cy="2462106"/>
          </a:xfrm>
        </p:grpSpPr>
        <p:sp>
          <p:nvSpPr>
            <p:cNvPr id="15" name="平行四边形 14"/>
            <p:cNvSpPr/>
            <p:nvPr/>
          </p:nvSpPr>
          <p:spPr>
            <a:xfrm flipV="1">
              <a:off x="1203576" y="553698"/>
              <a:ext cx="2357438" cy="2462106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16" name="组合 51"/>
            <p:cNvGrpSpPr/>
            <p:nvPr/>
          </p:nvGrpSpPr>
          <p:grpSpPr>
            <a:xfrm>
              <a:off x="1606013" y="648554"/>
              <a:ext cx="1775760" cy="2049667"/>
              <a:chOff x="1606013" y="648554"/>
              <a:chExt cx="1775760" cy="20496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06013" y="1128627"/>
                    <a:ext cx="1775760" cy="15695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285750" indent="-285750" eaLnBrk="1" hangingPunct="1"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 returns according to delay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−20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 /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−20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- 1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 rank according to returns</a:t>
                    </a:r>
                  </a:p>
                </p:txBody>
              </p:sp>
            </mc:Choice>
            <mc:Fallback xmlns="">
              <p:sp>
                <p:nvSpPr>
                  <p:cNvPr id="17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6013" y="1128627"/>
                    <a:ext cx="1775760" cy="15695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70" t="-1163" b="-3876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53"/>
              <p:cNvSpPr txBox="1">
                <a:spLocks noChangeArrowheads="1"/>
              </p:cNvSpPr>
              <p:nvPr/>
            </p:nvSpPr>
            <p:spPr bwMode="auto">
              <a:xfrm>
                <a:off x="2338557" y="648554"/>
                <a:ext cx="745350" cy="461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5620B6D-242D-0B6F-FCA4-EE2B17E5A738}"/>
              </a:ext>
            </a:extLst>
          </p:cNvPr>
          <p:cNvGrpSpPr/>
          <p:nvPr/>
        </p:nvGrpSpPr>
        <p:grpSpPr>
          <a:xfrm>
            <a:off x="2964810" y="781053"/>
            <a:ext cx="3025897" cy="2462210"/>
            <a:chOff x="1203576" y="553698"/>
            <a:chExt cx="2357438" cy="2462106"/>
          </a:xfrm>
        </p:grpSpPr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2AAEDBEB-F45D-B2E0-C3AC-94D05DC53510}"/>
                </a:ext>
              </a:extLst>
            </p:cNvPr>
            <p:cNvSpPr/>
            <p:nvPr/>
          </p:nvSpPr>
          <p:spPr>
            <a:xfrm flipV="1">
              <a:off x="1203576" y="553698"/>
              <a:ext cx="2357438" cy="2462106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38" name="组合 51">
              <a:extLst>
                <a:ext uri="{FF2B5EF4-FFF2-40B4-BE49-F238E27FC236}">
                  <a16:creationId xmlns:a16="http://schemas.microsoft.com/office/drawing/2014/main" id="{BEC3710E-0AF7-0CA8-E3C8-588336F4798D}"/>
                </a:ext>
              </a:extLst>
            </p:cNvPr>
            <p:cNvGrpSpPr/>
            <p:nvPr/>
          </p:nvGrpSpPr>
          <p:grpSpPr>
            <a:xfrm>
              <a:off x="1606013" y="648554"/>
              <a:ext cx="1775760" cy="1557246"/>
              <a:chOff x="1606013" y="648554"/>
              <a:chExt cx="1775760" cy="1557246"/>
            </a:xfrm>
          </p:grpSpPr>
          <p:sp>
            <p:nvSpPr>
              <p:cNvPr id="39" name="TextBox 35">
                <a:extLst>
                  <a:ext uri="{FF2B5EF4-FFF2-40B4-BE49-F238E27FC236}">
                    <a16:creationId xmlns:a16="http://schemas.microsoft.com/office/drawing/2014/main" id="{98289C58-6B96-4640-4DD3-C23C5D3CF9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013" y="1128627"/>
                <a:ext cx="1775760" cy="1077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groups of stocks based on rank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1. Top 12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2. Bottom 12</a:t>
                </a:r>
              </a:p>
            </p:txBody>
          </p:sp>
          <p:sp>
            <p:nvSpPr>
              <p:cNvPr id="40" name="文本框 53">
                <a:extLst>
                  <a:ext uri="{FF2B5EF4-FFF2-40B4-BE49-F238E27FC236}">
                    <a16:creationId xmlns:a16="http://schemas.microsoft.com/office/drawing/2014/main" id="{39945D53-77A4-4044-9B7B-AFE36A459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3621" y="648554"/>
                <a:ext cx="900286" cy="461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Group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B177E52-82F9-0B7D-25F8-219E734A2610}"/>
              </a:ext>
            </a:extLst>
          </p:cNvPr>
          <p:cNvGrpSpPr/>
          <p:nvPr/>
        </p:nvGrpSpPr>
        <p:grpSpPr>
          <a:xfrm>
            <a:off x="5581010" y="781053"/>
            <a:ext cx="3025897" cy="2462210"/>
            <a:chOff x="1203576" y="553698"/>
            <a:chExt cx="2357438" cy="2462106"/>
          </a:xfrm>
        </p:grpSpPr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CD2F885D-D533-E004-B515-99CB8F4760D7}"/>
                </a:ext>
              </a:extLst>
            </p:cNvPr>
            <p:cNvSpPr/>
            <p:nvPr/>
          </p:nvSpPr>
          <p:spPr>
            <a:xfrm flipV="1">
              <a:off x="1203576" y="553698"/>
              <a:ext cx="2357438" cy="2462106"/>
            </a:xfrm>
            <a:prstGeom prst="parallelogram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43" name="组合 51">
              <a:extLst>
                <a:ext uri="{FF2B5EF4-FFF2-40B4-BE49-F238E27FC236}">
                  <a16:creationId xmlns:a16="http://schemas.microsoft.com/office/drawing/2014/main" id="{AE716898-EFA7-5120-F519-B69767BCDC75}"/>
                </a:ext>
              </a:extLst>
            </p:cNvPr>
            <p:cNvGrpSpPr/>
            <p:nvPr/>
          </p:nvGrpSpPr>
          <p:grpSpPr>
            <a:xfrm>
              <a:off x="1565222" y="648554"/>
              <a:ext cx="1750755" cy="2049667"/>
              <a:chOff x="1565222" y="648554"/>
              <a:chExt cx="1750755" cy="2049667"/>
            </a:xfrm>
          </p:grpSpPr>
          <p:sp>
            <p:nvSpPr>
              <p:cNvPr id="44" name="TextBox 35">
                <a:extLst>
                  <a:ext uri="{FF2B5EF4-FFF2-40B4-BE49-F238E27FC236}">
                    <a16:creationId xmlns:a16="http://schemas.microsoft.com/office/drawing/2014/main" id="{92C0FBBF-F15D-A475-B25C-2AB8047FE1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013" y="1128627"/>
                <a:ext cx="1709964" cy="1569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asset: 1,000,000 Yuan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 50% for top12 group and 50% for bottom group</a:t>
                </a:r>
              </a:p>
            </p:txBody>
          </p:sp>
          <p:sp>
            <p:nvSpPr>
              <p:cNvPr id="45" name="文本框 53">
                <a:extLst>
                  <a:ext uri="{FF2B5EF4-FFF2-40B4-BE49-F238E27FC236}">
                    <a16:creationId xmlns:a16="http://schemas.microsoft.com/office/drawing/2014/main" id="{E605A6E7-144B-9E46-20AD-0EAD2CD142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222" y="648554"/>
                <a:ext cx="1518686" cy="461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Percentage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FAE334F-2602-AD73-7911-6AAF7E492C9D}"/>
              </a:ext>
            </a:extLst>
          </p:cNvPr>
          <p:cNvGrpSpPr/>
          <p:nvPr/>
        </p:nvGrpSpPr>
        <p:grpSpPr>
          <a:xfrm>
            <a:off x="8197210" y="787438"/>
            <a:ext cx="3025897" cy="2462210"/>
            <a:chOff x="1203576" y="553698"/>
            <a:chExt cx="2357438" cy="2462106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84E84261-1D49-4402-A4CF-47FDEA4628A7}"/>
                </a:ext>
              </a:extLst>
            </p:cNvPr>
            <p:cNvSpPr/>
            <p:nvPr/>
          </p:nvSpPr>
          <p:spPr>
            <a:xfrm flipV="1">
              <a:off x="1203576" y="553698"/>
              <a:ext cx="2357438" cy="2462106"/>
            </a:xfrm>
            <a:prstGeom prst="parallelogram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48" name="组合 51">
              <a:extLst>
                <a:ext uri="{FF2B5EF4-FFF2-40B4-BE49-F238E27FC236}">
                  <a16:creationId xmlns:a16="http://schemas.microsoft.com/office/drawing/2014/main" id="{95308550-D8E9-968F-6864-9DB9238A652F}"/>
                </a:ext>
              </a:extLst>
            </p:cNvPr>
            <p:cNvGrpSpPr/>
            <p:nvPr/>
          </p:nvGrpSpPr>
          <p:grpSpPr>
            <a:xfrm>
              <a:off x="1606013" y="648554"/>
              <a:ext cx="1775760" cy="2295878"/>
              <a:chOff x="1606013" y="648554"/>
              <a:chExt cx="1775760" cy="2295878"/>
            </a:xfrm>
          </p:grpSpPr>
          <p:sp>
            <p:nvSpPr>
              <p:cNvPr id="49" name="TextBox 35">
                <a:extLst>
                  <a:ext uri="{FF2B5EF4-FFF2-40B4-BE49-F238E27FC236}">
                    <a16:creationId xmlns:a16="http://schemas.microsoft.com/office/drawing/2014/main" id="{6330E0A6-AD6F-67A5-0E4A-1248EE48D2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6013" y="1128627"/>
                <a:ext cx="1775760" cy="181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Buy top12 stocks (equally weighted) as many as possible given 500,000 Yuan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for bottom12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remaining assets in hand</a:t>
                </a:r>
              </a:p>
            </p:txBody>
          </p:sp>
          <p:sp>
            <p:nvSpPr>
              <p:cNvPr id="50" name="文本框 53">
                <a:extLst>
                  <a:ext uri="{FF2B5EF4-FFF2-40B4-BE49-F238E27FC236}">
                    <a16:creationId xmlns:a16="http://schemas.microsoft.com/office/drawing/2014/main" id="{4647AEDA-EC23-A4BA-3C29-9F9751F9B7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6034" y="648554"/>
                <a:ext cx="657873" cy="461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Buy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66E93D-6ED9-0195-6253-C5089382E7D4}"/>
              </a:ext>
            </a:extLst>
          </p:cNvPr>
          <p:cNvGrpSpPr/>
          <p:nvPr/>
        </p:nvGrpSpPr>
        <p:grpSpPr>
          <a:xfrm>
            <a:off x="353150" y="3915566"/>
            <a:ext cx="3025897" cy="2713805"/>
            <a:chOff x="1203575" y="553697"/>
            <a:chExt cx="2357438" cy="2746232"/>
          </a:xfrm>
        </p:grpSpPr>
        <p:sp>
          <p:nvSpPr>
            <p:cNvPr id="52" name="平行四边形 51">
              <a:extLst>
                <a:ext uri="{FF2B5EF4-FFF2-40B4-BE49-F238E27FC236}">
                  <a16:creationId xmlns:a16="http://schemas.microsoft.com/office/drawing/2014/main" id="{7732F045-9F53-B928-C1CF-2D9B2A5303B7}"/>
                </a:ext>
              </a:extLst>
            </p:cNvPr>
            <p:cNvSpPr/>
            <p:nvPr/>
          </p:nvSpPr>
          <p:spPr>
            <a:xfrm flipH="1" flipV="1">
              <a:off x="1203575" y="553697"/>
              <a:ext cx="2357438" cy="2645007"/>
            </a:xfrm>
            <a:prstGeom prst="parallelogra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53" name="组合 51">
              <a:extLst>
                <a:ext uri="{FF2B5EF4-FFF2-40B4-BE49-F238E27FC236}">
                  <a16:creationId xmlns:a16="http://schemas.microsoft.com/office/drawing/2014/main" id="{5E7CE8E7-2A55-075A-84A0-6F4FD6197AC2}"/>
                </a:ext>
              </a:extLst>
            </p:cNvPr>
            <p:cNvGrpSpPr/>
            <p:nvPr/>
          </p:nvGrpSpPr>
          <p:grpSpPr>
            <a:xfrm>
              <a:off x="1602475" y="586738"/>
              <a:ext cx="1710518" cy="2713191"/>
              <a:chOff x="1602475" y="586738"/>
              <a:chExt cx="1710518" cy="27131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35">
                    <a:extLst>
                      <a:ext uri="{FF2B5EF4-FFF2-40B4-BE49-F238E27FC236}">
                        <a16:creationId xmlns:a16="http://schemas.microsoft.com/office/drawing/2014/main" id="{94B5F1D2-6A10-959D-400F-2050FA817A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02475" y="991702"/>
                    <a:ext cx="1710518" cy="2308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285750" indent="-285750" eaLnBrk="1" hangingPunct="1"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Sell all stocks according to the next day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 price</a:t>
                    </a:r>
                  </a:p>
                  <a:p>
                    <a:pPr marL="285750" indent="-285750" eaLnBrk="1" hangingPunct="1"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Compute profitability of top12, bottom12, and combined/overall portfolio</a:t>
                    </a:r>
                  </a:p>
                  <a:p>
                    <a:pPr marL="285750" indent="-285750" eaLnBrk="1" hangingPunct="1">
                      <a:buFont typeface="Arial" panose="020B0604020202020204" pitchFamily="34" charset="0"/>
                      <a:buChar char="•"/>
                    </a:pPr>
                    <a:endParaRPr lang="en-US" altLang="zh-CN" sz="1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TextBox 35">
                    <a:extLst>
                      <a:ext uri="{FF2B5EF4-FFF2-40B4-BE49-F238E27FC236}">
                        <a16:creationId xmlns:a16="http://schemas.microsoft.com/office/drawing/2014/main" id="{94B5F1D2-6A10-959D-400F-2050FA817A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2475" y="991702"/>
                    <a:ext cx="1710518" cy="23082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11" t="-802" r="-5278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文本框 53">
                <a:extLst>
                  <a:ext uri="{FF2B5EF4-FFF2-40B4-BE49-F238E27FC236}">
                    <a16:creationId xmlns:a16="http://schemas.microsoft.com/office/drawing/2014/main" id="{48BF3BCB-6CEE-05BE-2F9B-241AA4121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1506" y="586738"/>
                <a:ext cx="577251" cy="461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Sell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1FF8C4A-1FA7-F509-6E2C-AB819CD5CF82}"/>
              </a:ext>
            </a:extLst>
          </p:cNvPr>
          <p:cNvGrpSpPr/>
          <p:nvPr/>
        </p:nvGrpSpPr>
        <p:grpSpPr>
          <a:xfrm>
            <a:off x="2964808" y="3916065"/>
            <a:ext cx="3080394" cy="2748927"/>
            <a:chOff x="1203575" y="551117"/>
            <a:chExt cx="2399896" cy="2748812"/>
          </a:xfrm>
        </p:grpSpPr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5249FD59-5E80-DB88-6D1A-39F46D583DCC}"/>
                </a:ext>
              </a:extLst>
            </p:cNvPr>
            <p:cNvSpPr/>
            <p:nvPr/>
          </p:nvSpPr>
          <p:spPr>
            <a:xfrm flipH="1" flipV="1">
              <a:off x="1203575" y="553697"/>
              <a:ext cx="2357438" cy="2609389"/>
            </a:xfrm>
            <a:prstGeom prst="parallelogram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58" name="组合 51">
              <a:extLst>
                <a:ext uri="{FF2B5EF4-FFF2-40B4-BE49-F238E27FC236}">
                  <a16:creationId xmlns:a16="http://schemas.microsoft.com/office/drawing/2014/main" id="{0B851D35-2D2C-5793-0594-E71549159530}"/>
                </a:ext>
              </a:extLst>
            </p:cNvPr>
            <p:cNvGrpSpPr/>
            <p:nvPr/>
          </p:nvGrpSpPr>
          <p:grpSpPr>
            <a:xfrm>
              <a:off x="1602475" y="551117"/>
              <a:ext cx="2000996" cy="2748812"/>
              <a:chOff x="1602475" y="551117"/>
              <a:chExt cx="2000996" cy="2748812"/>
            </a:xfrm>
          </p:grpSpPr>
          <p:sp>
            <p:nvSpPr>
              <p:cNvPr id="59" name="TextBox 35">
                <a:extLst>
                  <a:ext uri="{FF2B5EF4-FFF2-40B4-BE49-F238E27FC236}">
                    <a16:creationId xmlns:a16="http://schemas.microsoft.com/office/drawing/2014/main" id="{E4266445-FED9-6885-4D31-9A98D7F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2475" y="991702"/>
                <a:ext cx="1710518" cy="2308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Redo rank and group computation based on the new data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percentage based on the difference of profitability of yesterday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53">
                <a:extLst>
                  <a:ext uri="{FF2B5EF4-FFF2-40B4-BE49-F238E27FC236}">
                    <a16:creationId xmlns:a16="http://schemas.microsoft.com/office/drawing/2014/main" id="{9BC7045F-027F-FB04-8618-413FD4B394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9895" y="551117"/>
                <a:ext cx="1923576" cy="461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 Portfolio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DE128E8-175C-A4AE-5B84-32861CC976B7}"/>
              </a:ext>
            </a:extLst>
          </p:cNvPr>
          <p:cNvGrpSpPr/>
          <p:nvPr/>
        </p:nvGrpSpPr>
        <p:grpSpPr>
          <a:xfrm>
            <a:off x="5581006" y="3915566"/>
            <a:ext cx="3025897" cy="2613775"/>
            <a:chOff x="1203575" y="553697"/>
            <a:chExt cx="2357438" cy="2645007"/>
          </a:xfrm>
        </p:grpSpPr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9C69A4A7-D144-DBF8-8289-08E30A55180F}"/>
                </a:ext>
              </a:extLst>
            </p:cNvPr>
            <p:cNvSpPr/>
            <p:nvPr/>
          </p:nvSpPr>
          <p:spPr>
            <a:xfrm flipH="1" flipV="1">
              <a:off x="1203575" y="553697"/>
              <a:ext cx="2357438" cy="2645007"/>
            </a:xfrm>
            <a:prstGeom prst="parallelogram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63" name="组合 51">
              <a:extLst>
                <a:ext uri="{FF2B5EF4-FFF2-40B4-BE49-F238E27FC236}">
                  <a16:creationId xmlns:a16="http://schemas.microsoft.com/office/drawing/2014/main" id="{8BDDE795-9963-3C8D-F99E-160BA0076B64}"/>
                </a:ext>
              </a:extLst>
            </p:cNvPr>
            <p:cNvGrpSpPr/>
            <p:nvPr/>
          </p:nvGrpSpPr>
          <p:grpSpPr>
            <a:xfrm>
              <a:off x="1602475" y="586738"/>
              <a:ext cx="1710518" cy="2242544"/>
              <a:chOff x="1602475" y="586738"/>
              <a:chExt cx="1710518" cy="2242544"/>
            </a:xfrm>
          </p:grpSpPr>
          <p:sp>
            <p:nvSpPr>
              <p:cNvPr id="64" name="TextBox 35">
                <a:extLst>
                  <a:ext uri="{FF2B5EF4-FFF2-40B4-BE49-F238E27FC236}">
                    <a16:creationId xmlns:a16="http://schemas.microsoft.com/office/drawing/2014/main" id="{367CEDB6-834A-6E3A-954A-8ABEFE40BF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2475" y="991702"/>
                <a:ext cx="1710518" cy="1837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Buy stocks according to the new top12 and bottom12 groups with asset allocation based on updated percentage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文本框 53">
                <a:extLst>
                  <a:ext uri="{FF2B5EF4-FFF2-40B4-BE49-F238E27FC236}">
                    <a16:creationId xmlns:a16="http://schemas.microsoft.com/office/drawing/2014/main" id="{EFBBB606-66A3-6F03-5BFD-6A0FFAE697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1506" y="586738"/>
                <a:ext cx="748210" cy="46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Buy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7A92802-CFD2-06DC-8ABC-8819863E5510}"/>
              </a:ext>
            </a:extLst>
          </p:cNvPr>
          <p:cNvGrpSpPr/>
          <p:nvPr/>
        </p:nvGrpSpPr>
        <p:grpSpPr>
          <a:xfrm>
            <a:off x="8197209" y="3939615"/>
            <a:ext cx="3025897" cy="2613775"/>
            <a:chOff x="1203575" y="553697"/>
            <a:chExt cx="2357438" cy="2645007"/>
          </a:xfrm>
        </p:grpSpPr>
        <p:sp>
          <p:nvSpPr>
            <p:cNvPr id="72" name="平行四边形 71">
              <a:extLst>
                <a:ext uri="{FF2B5EF4-FFF2-40B4-BE49-F238E27FC236}">
                  <a16:creationId xmlns:a16="http://schemas.microsoft.com/office/drawing/2014/main" id="{A052EE24-1203-BB3D-8BC4-63F71376790B}"/>
                </a:ext>
              </a:extLst>
            </p:cNvPr>
            <p:cNvSpPr/>
            <p:nvPr/>
          </p:nvSpPr>
          <p:spPr>
            <a:xfrm flipH="1" flipV="1">
              <a:off x="1203575" y="553697"/>
              <a:ext cx="2357438" cy="2645007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grpSp>
          <p:nvGrpSpPr>
            <p:cNvPr id="73" name="组合 51">
              <a:extLst>
                <a:ext uri="{FF2B5EF4-FFF2-40B4-BE49-F238E27FC236}">
                  <a16:creationId xmlns:a16="http://schemas.microsoft.com/office/drawing/2014/main" id="{C39DFAB7-46FB-27D9-4FDA-0D625383F31E}"/>
                </a:ext>
              </a:extLst>
            </p:cNvPr>
            <p:cNvGrpSpPr/>
            <p:nvPr/>
          </p:nvGrpSpPr>
          <p:grpSpPr>
            <a:xfrm>
              <a:off x="1602475" y="586738"/>
              <a:ext cx="1710518" cy="2491707"/>
              <a:chOff x="1602475" y="586738"/>
              <a:chExt cx="1710518" cy="2491707"/>
            </a:xfrm>
          </p:grpSpPr>
          <p:sp>
            <p:nvSpPr>
              <p:cNvPr id="74" name="TextBox 35">
                <a:extLst>
                  <a:ext uri="{FF2B5EF4-FFF2-40B4-BE49-F238E27FC236}">
                    <a16:creationId xmlns:a16="http://schemas.microsoft.com/office/drawing/2014/main" id="{081751F2-3402-0D5F-D6FC-EBAF0437DD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2475" y="991702"/>
                <a:ext cx="1710518" cy="2086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this strategy every trading day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track of the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profitabilities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profits, and percentage changes of both groups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文本框 53">
                <a:extLst>
                  <a:ext uri="{FF2B5EF4-FFF2-40B4-BE49-F238E27FC236}">
                    <a16:creationId xmlns:a16="http://schemas.microsoft.com/office/drawing/2014/main" id="{A407F12A-DA3B-16D2-7F5F-793B22CB52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1506" y="586738"/>
                <a:ext cx="985674" cy="46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Repeat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2386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rot="5400000">
            <a:off x="6073140" y="-6077039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 rot="5400000">
            <a:off x="6073141" y="739141"/>
            <a:ext cx="45719" cy="12192000"/>
          </a:xfrm>
          <a:prstGeom prst="rect">
            <a:avLst/>
          </a:prstGeom>
          <a:solidFill>
            <a:srgbClr val="3236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98601" y="114144"/>
            <a:ext cx="498951" cy="498614"/>
          </a:xfrm>
          <a:prstGeom prst="roundRect">
            <a:avLst>
              <a:gd name="adj" fmla="val 0"/>
            </a:avLst>
          </a:prstGeom>
          <a:solidFill>
            <a:srgbClr val="32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87769" y="114144"/>
            <a:ext cx="3573722" cy="4986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altLang="zh-CN" sz="2400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Evaluation</a:t>
            </a:r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Other_1"/>
          <p:cNvSpPr>
            <a:spLocks noChangeArrowheads="1"/>
          </p:cNvSpPr>
          <p:nvPr/>
        </p:nvSpPr>
        <p:spPr bwMode="auto">
          <a:xfrm>
            <a:off x="4775200" y="2206625"/>
            <a:ext cx="2644775" cy="2660650"/>
          </a:xfrm>
          <a:prstGeom prst="ellipse">
            <a:avLst/>
          </a:prstGeom>
          <a:noFill/>
          <a:ln w="53975" cmpd="dbl">
            <a:solidFill>
              <a:schemeClr val="accent3">
                <a:lumMod val="60000"/>
                <a:lumOff val="40000"/>
              </a:schemeClr>
            </a:solidFill>
            <a:bevel/>
          </a:ln>
        </p:spPr>
        <p:txBody>
          <a:bodyPr anchor="ctr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0" name="MH_Other_2"/>
          <p:cNvSpPr>
            <a:spLocks noChangeArrowheads="1"/>
          </p:cNvSpPr>
          <p:nvPr/>
        </p:nvSpPr>
        <p:spPr bwMode="auto">
          <a:xfrm>
            <a:off x="4692650" y="2170113"/>
            <a:ext cx="830263" cy="835025"/>
          </a:xfrm>
          <a:prstGeom prst="ellipse">
            <a:avLst/>
          </a:prstGeom>
          <a:solidFill>
            <a:schemeClr val="accent2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1" name="MH_Other_3"/>
          <p:cNvSpPr>
            <a:spLocks noChangeArrowheads="1"/>
          </p:cNvSpPr>
          <p:nvPr/>
        </p:nvSpPr>
        <p:spPr bwMode="auto">
          <a:xfrm>
            <a:off x="4310063" y="3119438"/>
            <a:ext cx="830262" cy="835025"/>
          </a:xfrm>
          <a:prstGeom prst="ellipse">
            <a:avLst/>
          </a:prstGeom>
          <a:solidFill>
            <a:schemeClr val="accent3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" name="MH_Other_4"/>
          <p:cNvSpPr>
            <a:spLocks noChangeArrowheads="1"/>
          </p:cNvSpPr>
          <p:nvPr/>
        </p:nvSpPr>
        <p:spPr bwMode="auto">
          <a:xfrm>
            <a:off x="4692650" y="4116388"/>
            <a:ext cx="830263" cy="836612"/>
          </a:xfrm>
          <a:prstGeom prst="ellipse">
            <a:avLst/>
          </a:prstGeom>
          <a:solidFill>
            <a:schemeClr val="accent1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3" name="MH_Other_5"/>
          <p:cNvSpPr>
            <a:spLocks noChangeArrowheads="1"/>
          </p:cNvSpPr>
          <p:nvPr/>
        </p:nvSpPr>
        <p:spPr bwMode="auto">
          <a:xfrm>
            <a:off x="6684963" y="2170113"/>
            <a:ext cx="830262" cy="835025"/>
          </a:xfrm>
          <a:prstGeom prst="ellipse">
            <a:avLst/>
          </a:prstGeom>
          <a:solidFill>
            <a:schemeClr val="accent1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4" name="MH_Other_6"/>
          <p:cNvSpPr>
            <a:spLocks noChangeArrowheads="1"/>
          </p:cNvSpPr>
          <p:nvPr/>
        </p:nvSpPr>
        <p:spPr bwMode="auto">
          <a:xfrm>
            <a:off x="7016750" y="3119438"/>
            <a:ext cx="831850" cy="835025"/>
          </a:xfrm>
          <a:prstGeom prst="ellipse">
            <a:avLst/>
          </a:prstGeom>
          <a:solidFill>
            <a:schemeClr val="accent3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5" name="MH_Other_7"/>
          <p:cNvSpPr>
            <a:spLocks noChangeArrowheads="1"/>
          </p:cNvSpPr>
          <p:nvPr/>
        </p:nvSpPr>
        <p:spPr bwMode="auto">
          <a:xfrm>
            <a:off x="6684963" y="4116388"/>
            <a:ext cx="830262" cy="836612"/>
          </a:xfrm>
          <a:prstGeom prst="ellipse">
            <a:avLst/>
          </a:prstGeom>
          <a:solidFill>
            <a:schemeClr val="accent2"/>
          </a:solidFill>
          <a:ln w="28575">
            <a:noFill/>
            <a:bevel/>
          </a:ln>
        </p:spPr>
        <p:txBody>
          <a:bodyPr anchor="ctr">
            <a:normAutofit fontScale="47500" lnSpcReduction="2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80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" name="MH_Other_8"/>
          <p:cNvSpPr>
            <a:spLocks noChangeArrowheads="1"/>
          </p:cNvSpPr>
          <p:nvPr/>
        </p:nvSpPr>
        <p:spPr bwMode="auto">
          <a:xfrm>
            <a:off x="5053013" y="2603500"/>
            <a:ext cx="82550" cy="82550"/>
          </a:xfrm>
          <a:custGeom>
            <a:avLst/>
            <a:gdLst>
              <a:gd name="T0" fmla="*/ 89848 w 36"/>
              <a:gd name="T1" fmla="*/ 49916 h 36"/>
              <a:gd name="T2" fmla="*/ 39932 w 36"/>
              <a:gd name="T3" fmla="*/ 0 h 36"/>
              <a:gd name="T4" fmla="*/ 39932 w 36"/>
              <a:gd name="T5" fmla="*/ 0 h 36"/>
              <a:gd name="T6" fmla="*/ 0 w 36"/>
              <a:gd name="T7" fmla="*/ 89848 h 36"/>
              <a:gd name="T8" fmla="*/ 89848 w 36"/>
              <a:gd name="T9" fmla="*/ 49916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36" y="20"/>
                </a:moveTo>
                <a:lnTo>
                  <a:pt x="16" y="0"/>
                </a:lnTo>
                <a:lnTo>
                  <a:pt x="0" y="36"/>
                </a:lnTo>
                <a:lnTo>
                  <a:pt x="36" y="20"/>
                </a:ln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" name="MH_Other_9"/>
          <p:cNvSpPr>
            <a:spLocks noChangeArrowheads="1"/>
          </p:cNvSpPr>
          <p:nvPr/>
        </p:nvSpPr>
        <p:spPr bwMode="auto">
          <a:xfrm>
            <a:off x="5135563" y="2649538"/>
            <a:ext cx="1587" cy="1587"/>
          </a:xfrm>
          <a:prstGeom prst="rect">
            <a:avLst/>
          </a:prstGeom>
          <a:solidFill>
            <a:srgbClr val="FEFFFF"/>
          </a:solidFill>
          <a:ln w="9525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6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" name="MH_Other_10"/>
          <p:cNvSpPr>
            <a:spLocks noChangeArrowheads="1"/>
          </p:cNvSpPr>
          <p:nvPr/>
        </p:nvSpPr>
        <p:spPr bwMode="auto">
          <a:xfrm>
            <a:off x="5100638" y="2405063"/>
            <a:ext cx="209550" cy="204787"/>
          </a:xfrm>
          <a:custGeom>
            <a:avLst/>
            <a:gdLst>
              <a:gd name="T0" fmla="*/ 202159 w 91"/>
              <a:gd name="T1" fmla="*/ 0 h 89"/>
              <a:gd name="T2" fmla="*/ 0 w 91"/>
              <a:gd name="T3" fmla="*/ 202159 h 89"/>
              <a:gd name="T4" fmla="*/ 19966 w 91"/>
              <a:gd name="T5" fmla="*/ 222125 h 89"/>
              <a:gd name="T6" fmla="*/ 227117 w 91"/>
              <a:gd name="T7" fmla="*/ 19966 h 89"/>
              <a:gd name="T8" fmla="*/ 202159 w 91"/>
              <a:gd name="T9" fmla="*/ 0 h 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89"/>
              <a:gd name="T17" fmla="*/ 91 w 91"/>
              <a:gd name="T18" fmla="*/ 89 h 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89">
                <a:moveTo>
                  <a:pt x="81" y="0"/>
                </a:moveTo>
                <a:lnTo>
                  <a:pt x="0" y="81"/>
                </a:lnTo>
                <a:lnTo>
                  <a:pt x="8" y="89"/>
                </a:lnTo>
                <a:lnTo>
                  <a:pt x="91" y="8"/>
                </a:lnTo>
                <a:lnTo>
                  <a:pt x="81" y="0"/>
                </a:ln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5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9" name="MH_Other_11"/>
          <p:cNvSpPr>
            <a:spLocks noChangeArrowheads="1"/>
          </p:cNvSpPr>
          <p:nvPr/>
        </p:nvSpPr>
        <p:spPr bwMode="auto">
          <a:xfrm>
            <a:off x="5129213" y="2433638"/>
            <a:ext cx="207962" cy="206375"/>
          </a:xfrm>
          <a:custGeom>
            <a:avLst/>
            <a:gdLst>
              <a:gd name="T0" fmla="*/ 0 w 91"/>
              <a:gd name="T1" fmla="*/ 204654 h 90"/>
              <a:gd name="T2" fmla="*/ 19966 w 91"/>
              <a:gd name="T3" fmla="*/ 224620 h 90"/>
              <a:gd name="T4" fmla="*/ 227117 w 91"/>
              <a:gd name="T5" fmla="*/ 19966 h 90"/>
              <a:gd name="T6" fmla="*/ 207151 w 91"/>
              <a:gd name="T7" fmla="*/ 0 h 90"/>
              <a:gd name="T8" fmla="*/ 0 w 91"/>
              <a:gd name="T9" fmla="*/ 204654 h 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0"/>
              <a:gd name="T17" fmla="*/ 91 w 91"/>
              <a:gd name="T18" fmla="*/ 90 h 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0">
                <a:moveTo>
                  <a:pt x="0" y="82"/>
                </a:moveTo>
                <a:lnTo>
                  <a:pt x="8" y="90"/>
                </a:lnTo>
                <a:lnTo>
                  <a:pt x="91" y="8"/>
                </a:lnTo>
                <a:lnTo>
                  <a:pt x="83" y="0"/>
                </a:lnTo>
                <a:lnTo>
                  <a:pt x="0" y="82"/>
                </a:ln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5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0" name="MH_Other_12"/>
          <p:cNvSpPr>
            <a:spLocks noChangeArrowheads="1"/>
          </p:cNvSpPr>
          <p:nvPr/>
        </p:nvSpPr>
        <p:spPr bwMode="auto">
          <a:xfrm>
            <a:off x="5300663" y="2378075"/>
            <a:ext cx="65087" cy="60325"/>
          </a:xfrm>
          <a:custGeom>
            <a:avLst/>
            <a:gdLst>
              <a:gd name="T0" fmla="*/ 46588 w 21"/>
              <a:gd name="T1" fmla="*/ 19467 h 20"/>
              <a:gd name="T2" fmla="*/ 0 w 21"/>
              <a:gd name="T3" fmla="*/ 19467 h 20"/>
              <a:gd name="T4" fmla="*/ 49916 w 21"/>
              <a:gd name="T5" fmla="*/ 64890 h 20"/>
              <a:gd name="T6" fmla="*/ 46588 w 21"/>
              <a:gd name="T7" fmla="*/ 19467 h 20"/>
              <a:gd name="T8" fmla="*/ 0 60000 65536"/>
              <a:gd name="T9" fmla="*/ 0 60000 65536"/>
              <a:gd name="T10" fmla="*/ 0 60000 65536"/>
              <a:gd name="T11" fmla="*/ 0 60000 65536"/>
              <a:gd name="T12" fmla="*/ 0 w 21"/>
              <a:gd name="T13" fmla="*/ 0 h 20"/>
              <a:gd name="T14" fmla="*/ 21 w 21"/>
              <a:gd name="T15" fmla="*/ 20 h 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" h="20">
                <a:moveTo>
                  <a:pt x="14" y="6"/>
                </a:moveTo>
                <a:cubicBezTo>
                  <a:pt x="8" y="0"/>
                  <a:pt x="0" y="6"/>
                  <a:pt x="0" y="6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21" y="13"/>
                  <a:pt x="14" y="6"/>
                </a:cubicBez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1" name="MH_Other_13"/>
          <p:cNvSpPr>
            <a:spLocks noChangeArrowheads="1"/>
          </p:cNvSpPr>
          <p:nvPr/>
        </p:nvSpPr>
        <p:spPr bwMode="auto">
          <a:xfrm>
            <a:off x="4906963" y="2387600"/>
            <a:ext cx="384175" cy="379413"/>
          </a:xfrm>
          <a:custGeom>
            <a:avLst/>
            <a:gdLst>
              <a:gd name="T0" fmla="*/ 2147483646 w 167"/>
              <a:gd name="T1" fmla="*/ 2147483646 h 165"/>
              <a:gd name="T2" fmla="*/ 2147483646 w 167"/>
              <a:gd name="T3" fmla="*/ 2147483646 h 165"/>
              <a:gd name="T4" fmla="*/ 2147483646 w 167"/>
              <a:gd name="T5" fmla="*/ 2147483646 h 165"/>
              <a:gd name="T6" fmla="*/ 2147483646 w 167"/>
              <a:gd name="T7" fmla="*/ 2147483646 h 165"/>
              <a:gd name="T8" fmla="*/ 2147483646 w 167"/>
              <a:gd name="T9" fmla="*/ 0 h 165"/>
              <a:gd name="T10" fmla="*/ 0 w 167"/>
              <a:gd name="T11" fmla="*/ 0 h 165"/>
              <a:gd name="T12" fmla="*/ 0 w 167"/>
              <a:gd name="T13" fmla="*/ 2147483646 h 165"/>
              <a:gd name="T14" fmla="*/ 2147483646 w 167"/>
              <a:gd name="T15" fmla="*/ 2147483646 h 165"/>
              <a:gd name="T16" fmla="*/ 2147483646 w 167"/>
              <a:gd name="T17" fmla="*/ 2147483646 h 165"/>
              <a:gd name="T18" fmla="*/ 2147483646 w 167"/>
              <a:gd name="T19" fmla="*/ 2147483646 h 165"/>
              <a:gd name="T20" fmla="*/ 2147483646 w 167"/>
              <a:gd name="T21" fmla="*/ 2147483646 h 16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7"/>
              <a:gd name="T34" fmla="*/ 0 h 165"/>
              <a:gd name="T35" fmla="*/ 167 w 167"/>
              <a:gd name="T36" fmla="*/ 165 h 16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7" h="165">
                <a:moveTo>
                  <a:pt x="147" y="145"/>
                </a:moveTo>
                <a:lnTo>
                  <a:pt x="20" y="145"/>
                </a:lnTo>
                <a:lnTo>
                  <a:pt x="20" y="20"/>
                </a:lnTo>
                <a:lnTo>
                  <a:pt x="139" y="20"/>
                </a:lnTo>
                <a:lnTo>
                  <a:pt x="160" y="0"/>
                </a:lnTo>
                <a:lnTo>
                  <a:pt x="0" y="0"/>
                </a:lnTo>
                <a:lnTo>
                  <a:pt x="0" y="165"/>
                </a:lnTo>
                <a:lnTo>
                  <a:pt x="167" y="165"/>
                </a:lnTo>
                <a:lnTo>
                  <a:pt x="167" y="61"/>
                </a:lnTo>
                <a:lnTo>
                  <a:pt x="147" y="81"/>
                </a:lnTo>
                <a:lnTo>
                  <a:pt x="147" y="145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MH_Other_14"/>
          <p:cNvSpPr>
            <a:spLocks noEditPoints="1" noChangeArrowheads="1"/>
          </p:cNvSpPr>
          <p:nvPr/>
        </p:nvSpPr>
        <p:spPr bwMode="auto">
          <a:xfrm>
            <a:off x="4500563" y="3333750"/>
            <a:ext cx="430212" cy="425450"/>
          </a:xfrm>
          <a:custGeom>
            <a:avLst/>
            <a:gdLst>
              <a:gd name="T0" fmla="*/ 2147483646 w 95"/>
              <a:gd name="T1" fmla="*/ 2147483646 h 93"/>
              <a:gd name="T2" fmla="*/ 2147483646 w 95"/>
              <a:gd name="T3" fmla="*/ 2147483646 h 93"/>
              <a:gd name="T4" fmla="*/ 2147483646 w 95"/>
              <a:gd name="T5" fmla="*/ 2147483646 h 93"/>
              <a:gd name="T6" fmla="*/ 2147483646 w 95"/>
              <a:gd name="T7" fmla="*/ 2147483646 h 93"/>
              <a:gd name="T8" fmla="*/ 2147483646 w 95"/>
              <a:gd name="T9" fmla="*/ 2147483646 h 93"/>
              <a:gd name="T10" fmla="*/ 2147483646 w 95"/>
              <a:gd name="T11" fmla="*/ 2147483646 h 93"/>
              <a:gd name="T12" fmla="*/ 2147483646 w 95"/>
              <a:gd name="T13" fmla="*/ 2147483646 h 93"/>
              <a:gd name="T14" fmla="*/ 2147483646 w 95"/>
              <a:gd name="T15" fmla="*/ 2147483646 h 93"/>
              <a:gd name="T16" fmla="*/ 2147483646 w 95"/>
              <a:gd name="T17" fmla="*/ 2147483646 h 93"/>
              <a:gd name="T18" fmla="*/ 2147483646 w 95"/>
              <a:gd name="T19" fmla="*/ 0 h 93"/>
              <a:gd name="T20" fmla="*/ 2147483646 w 95"/>
              <a:gd name="T21" fmla="*/ 0 h 93"/>
              <a:gd name="T22" fmla="*/ 2147483646 w 95"/>
              <a:gd name="T23" fmla="*/ 2147483646 h 93"/>
              <a:gd name="T24" fmla="*/ 2147483646 w 95"/>
              <a:gd name="T25" fmla="*/ 2147483646 h 93"/>
              <a:gd name="T26" fmla="*/ 2147483646 w 95"/>
              <a:gd name="T27" fmla="*/ 2147483646 h 93"/>
              <a:gd name="T28" fmla="*/ 2147483646 w 95"/>
              <a:gd name="T29" fmla="*/ 2147483646 h 93"/>
              <a:gd name="T30" fmla="*/ 2147483646 w 95"/>
              <a:gd name="T31" fmla="*/ 2147483646 h 93"/>
              <a:gd name="T32" fmla="*/ 2147483646 w 95"/>
              <a:gd name="T33" fmla="*/ 2147483646 h 93"/>
              <a:gd name="T34" fmla="*/ 0 w 95"/>
              <a:gd name="T35" fmla="*/ 2147483646 h 93"/>
              <a:gd name="T36" fmla="*/ 0 w 95"/>
              <a:gd name="T37" fmla="*/ 2147483646 h 93"/>
              <a:gd name="T38" fmla="*/ 2147483646 w 95"/>
              <a:gd name="T39" fmla="*/ 2147483646 h 93"/>
              <a:gd name="T40" fmla="*/ 2147483646 w 95"/>
              <a:gd name="T41" fmla="*/ 2147483646 h 93"/>
              <a:gd name="T42" fmla="*/ 2147483646 w 95"/>
              <a:gd name="T43" fmla="*/ 2147483646 h 93"/>
              <a:gd name="T44" fmla="*/ 2147483646 w 95"/>
              <a:gd name="T45" fmla="*/ 2147483646 h 93"/>
              <a:gd name="T46" fmla="*/ 2147483646 w 95"/>
              <a:gd name="T47" fmla="*/ 2147483646 h 93"/>
              <a:gd name="T48" fmla="*/ 2147483646 w 95"/>
              <a:gd name="T49" fmla="*/ 2147483646 h 93"/>
              <a:gd name="T50" fmla="*/ 2147483646 w 95"/>
              <a:gd name="T51" fmla="*/ 2147483646 h 93"/>
              <a:gd name="T52" fmla="*/ 2147483646 w 95"/>
              <a:gd name="T53" fmla="*/ 2147483646 h 93"/>
              <a:gd name="T54" fmla="*/ 2147483646 w 95"/>
              <a:gd name="T55" fmla="*/ 2147483646 h 93"/>
              <a:gd name="T56" fmla="*/ 2147483646 w 95"/>
              <a:gd name="T57" fmla="*/ 2147483646 h 93"/>
              <a:gd name="T58" fmla="*/ 2147483646 w 95"/>
              <a:gd name="T59" fmla="*/ 2147483646 h 93"/>
              <a:gd name="T60" fmla="*/ 2147483646 w 95"/>
              <a:gd name="T61" fmla="*/ 2147483646 h 93"/>
              <a:gd name="T62" fmla="*/ 2147483646 w 95"/>
              <a:gd name="T63" fmla="*/ 2147483646 h 93"/>
              <a:gd name="T64" fmla="*/ 2147483646 w 95"/>
              <a:gd name="T65" fmla="*/ 2147483646 h 93"/>
              <a:gd name="T66" fmla="*/ 2147483646 w 95"/>
              <a:gd name="T67" fmla="*/ 2147483646 h 93"/>
              <a:gd name="T68" fmla="*/ 2147483646 w 95"/>
              <a:gd name="T69" fmla="*/ 2147483646 h 93"/>
              <a:gd name="T70" fmla="*/ 2147483646 w 95"/>
              <a:gd name="T71" fmla="*/ 2147483646 h 93"/>
              <a:gd name="T72" fmla="*/ 2147483646 w 95"/>
              <a:gd name="T73" fmla="*/ 2147483646 h 93"/>
              <a:gd name="T74" fmla="*/ 2147483646 w 95"/>
              <a:gd name="T75" fmla="*/ 2147483646 h 9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95"/>
              <a:gd name="T115" fmla="*/ 0 h 93"/>
              <a:gd name="T116" fmla="*/ 95 w 95"/>
              <a:gd name="T117" fmla="*/ 93 h 9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6"/>
                  <a:pt x="82" y="36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9"/>
                  <a:pt x="64" y="15"/>
                  <a:pt x="64" y="15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37" y="13"/>
                  <a:pt x="37" y="13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10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6" y="30"/>
                  <a:pt x="16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0" y="75"/>
                  <a:pt x="11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9" y="84"/>
                  <a:pt x="31" y="78"/>
                  <a:pt x="31" y="78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9" y="80"/>
                  <a:pt x="59" y="80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8"/>
                  <a:pt x="77" y="83"/>
                  <a:pt x="78" y="83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0" y="63"/>
                  <a:pt x="80" y="63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3" y="55"/>
                  <a:pt x="33" y="46"/>
                </a:cubicBezTo>
                <a:cubicBezTo>
                  <a:pt x="33" y="38"/>
                  <a:pt x="39" y="32"/>
                  <a:pt x="48" y="32"/>
                </a:cubicBezTo>
                <a:cubicBezTo>
                  <a:pt x="56" y="32"/>
                  <a:pt x="63" y="38"/>
                  <a:pt x="63" y="46"/>
                </a:cubicBezTo>
                <a:cubicBezTo>
                  <a:pt x="63" y="55"/>
                  <a:pt x="56" y="61"/>
                  <a:pt x="48" y="6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MH_Other_15"/>
          <p:cNvSpPr>
            <a:spLocks noChangeArrowheads="1"/>
          </p:cNvSpPr>
          <p:nvPr/>
        </p:nvSpPr>
        <p:spPr bwMode="auto">
          <a:xfrm>
            <a:off x="4670425" y="3502025"/>
            <a:ext cx="88900" cy="85725"/>
          </a:xfrm>
          <a:prstGeom prst="ellipse">
            <a:avLst/>
          </a:prstGeom>
          <a:solidFill>
            <a:srgbClr val="FEFFFF"/>
          </a:solidFill>
          <a:ln w="9525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600">
              <a:latin typeface="+mn-lt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4" name="MH_Other_16"/>
          <p:cNvSpPr>
            <a:spLocks noChangeArrowheads="1"/>
          </p:cNvSpPr>
          <p:nvPr/>
        </p:nvSpPr>
        <p:spPr bwMode="auto">
          <a:xfrm>
            <a:off x="7256463" y="3294063"/>
            <a:ext cx="352425" cy="442912"/>
          </a:xfrm>
          <a:custGeom>
            <a:avLst/>
            <a:gdLst>
              <a:gd name="T0" fmla="*/ 7193 w 352425"/>
              <a:gd name="T1" fmla="*/ 298444 h 442913"/>
              <a:gd name="T2" fmla="*/ 176213 w 352425"/>
              <a:gd name="T3" fmla="*/ 352618 h 442913"/>
              <a:gd name="T4" fmla="*/ 345233 w 352425"/>
              <a:gd name="T5" fmla="*/ 298444 h 442913"/>
              <a:gd name="T6" fmla="*/ 352425 w 352425"/>
              <a:gd name="T7" fmla="*/ 312890 h 442913"/>
              <a:gd name="T8" fmla="*/ 352425 w 352425"/>
              <a:gd name="T9" fmla="*/ 367064 h 442913"/>
              <a:gd name="T10" fmla="*/ 176213 w 352425"/>
              <a:gd name="T11" fmla="*/ 442907 h 442913"/>
              <a:gd name="T12" fmla="*/ 0 w 352425"/>
              <a:gd name="T13" fmla="*/ 367064 h 442913"/>
              <a:gd name="T14" fmla="*/ 0 w 352425"/>
              <a:gd name="T15" fmla="*/ 312890 h 442913"/>
              <a:gd name="T16" fmla="*/ 7193 w 352425"/>
              <a:gd name="T17" fmla="*/ 298444 h 442913"/>
              <a:gd name="T18" fmla="*/ 7193 w 352425"/>
              <a:gd name="T19" fmla="*/ 184150 h 442913"/>
              <a:gd name="T20" fmla="*/ 176213 w 352425"/>
              <a:gd name="T21" fmla="*/ 243199 h 442913"/>
              <a:gd name="T22" fmla="*/ 345233 w 352425"/>
              <a:gd name="T23" fmla="*/ 184150 h 442913"/>
              <a:gd name="T24" fmla="*/ 352425 w 352425"/>
              <a:gd name="T25" fmla="*/ 202605 h 442913"/>
              <a:gd name="T26" fmla="*/ 352425 w 352425"/>
              <a:gd name="T27" fmla="*/ 257963 h 442913"/>
              <a:gd name="T28" fmla="*/ 176213 w 352425"/>
              <a:gd name="T29" fmla="*/ 331782 h 442913"/>
              <a:gd name="T30" fmla="*/ 0 w 352425"/>
              <a:gd name="T31" fmla="*/ 257963 h 442913"/>
              <a:gd name="T32" fmla="*/ 0 w 352425"/>
              <a:gd name="T33" fmla="*/ 202605 h 442913"/>
              <a:gd name="T34" fmla="*/ 7193 w 352425"/>
              <a:gd name="T35" fmla="*/ 184150 h 442913"/>
              <a:gd name="T36" fmla="*/ 7193 w 352425"/>
              <a:gd name="T37" fmla="*/ 76200 h 442913"/>
              <a:gd name="T38" fmla="*/ 176213 w 352425"/>
              <a:gd name="T39" fmla="*/ 130795 h 442913"/>
              <a:gd name="T40" fmla="*/ 345233 w 352425"/>
              <a:gd name="T41" fmla="*/ 76200 h 442913"/>
              <a:gd name="T42" fmla="*/ 352425 w 352425"/>
              <a:gd name="T43" fmla="*/ 94398 h 442913"/>
              <a:gd name="T44" fmla="*/ 352425 w 352425"/>
              <a:gd name="T45" fmla="*/ 148993 h 442913"/>
              <a:gd name="T46" fmla="*/ 176213 w 352425"/>
              <a:gd name="T47" fmla="*/ 225419 h 442913"/>
              <a:gd name="T48" fmla="*/ 0 w 352425"/>
              <a:gd name="T49" fmla="*/ 148993 h 442913"/>
              <a:gd name="T50" fmla="*/ 0 w 352425"/>
              <a:gd name="T51" fmla="*/ 94398 h 442913"/>
              <a:gd name="T52" fmla="*/ 7193 w 352425"/>
              <a:gd name="T53" fmla="*/ 76200 h 442913"/>
              <a:gd name="T54" fmla="*/ 177006 w 352425"/>
              <a:gd name="T55" fmla="*/ 0 h 442913"/>
              <a:gd name="T56" fmla="*/ 349250 w 352425"/>
              <a:gd name="T57" fmla="*/ 57944 h 442913"/>
              <a:gd name="T58" fmla="*/ 177006 w 352425"/>
              <a:gd name="T59" fmla="*/ 115888 h 442913"/>
              <a:gd name="T60" fmla="*/ 4762 w 352425"/>
              <a:gd name="T61" fmla="*/ 57944 h 442913"/>
              <a:gd name="T62" fmla="*/ 177006 w 352425"/>
              <a:gd name="T63" fmla="*/ 0 h 44291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52425" h="442913">
                <a:moveTo>
                  <a:pt x="7193" y="298450"/>
                </a:moveTo>
                <a:cubicBezTo>
                  <a:pt x="25173" y="330954"/>
                  <a:pt x="93501" y="352624"/>
                  <a:pt x="176213" y="352624"/>
                </a:cubicBezTo>
                <a:cubicBezTo>
                  <a:pt x="258925" y="352624"/>
                  <a:pt x="327252" y="330954"/>
                  <a:pt x="345233" y="298450"/>
                </a:cubicBezTo>
                <a:cubicBezTo>
                  <a:pt x="348829" y="302062"/>
                  <a:pt x="352425" y="309285"/>
                  <a:pt x="352425" y="312896"/>
                </a:cubicBezTo>
                <a:cubicBezTo>
                  <a:pt x="352425" y="312896"/>
                  <a:pt x="352425" y="312896"/>
                  <a:pt x="352425" y="367070"/>
                </a:cubicBezTo>
                <a:cubicBezTo>
                  <a:pt x="352425" y="410409"/>
                  <a:pt x="273309" y="442913"/>
                  <a:pt x="176213" y="442913"/>
                </a:cubicBezTo>
                <a:cubicBezTo>
                  <a:pt x="79116" y="442913"/>
                  <a:pt x="0" y="410409"/>
                  <a:pt x="0" y="367070"/>
                </a:cubicBezTo>
                <a:cubicBezTo>
                  <a:pt x="0" y="367070"/>
                  <a:pt x="0" y="367070"/>
                  <a:pt x="0" y="312896"/>
                </a:cubicBezTo>
                <a:cubicBezTo>
                  <a:pt x="0" y="309285"/>
                  <a:pt x="3596" y="302062"/>
                  <a:pt x="7193" y="298450"/>
                </a:cubicBezTo>
                <a:close/>
                <a:moveTo>
                  <a:pt x="7193" y="184150"/>
                </a:moveTo>
                <a:cubicBezTo>
                  <a:pt x="25173" y="217369"/>
                  <a:pt x="93501" y="243205"/>
                  <a:pt x="176213" y="243205"/>
                </a:cubicBezTo>
                <a:cubicBezTo>
                  <a:pt x="258925" y="243205"/>
                  <a:pt x="327252" y="217369"/>
                  <a:pt x="345233" y="184150"/>
                </a:cubicBezTo>
                <a:cubicBezTo>
                  <a:pt x="348829" y="191532"/>
                  <a:pt x="352425" y="195223"/>
                  <a:pt x="352425" y="202605"/>
                </a:cubicBezTo>
                <a:cubicBezTo>
                  <a:pt x="352425" y="202605"/>
                  <a:pt x="352425" y="202605"/>
                  <a:pt x="352425" y="257969"/>
                </a:cubicBezTo>
                <a:cubicBezTo>
                  <a:pt x="352425" y="298570"/>
                  <a:pt x="273309" y="331788"/>
                  <a:pt x="176213" y="331788"/>
                </a:cubicBezTo>
                <a:cubicBezTo>
                  <a:pt x="79116" y="331788"/>
                  <a:pt x="0" y="298570"/>
                  <a:pt x="0" y="257969"/>
                </a:cubicBezTo>
                <a:cubicBezTo>
                  <a:pt x="0" y="257969"/>
                  <a:pt x="0" y="257969"/>
                  <a:pt x="0" y="202605"/>
                </a:cubicBezTo>
                <a:cubicBezTo>
                  <a:pt x="0" y="195223"/>
                  <a:pt x="3596" y="191532"/>
                  <a:pt x="7193" y="184150"/>
                </a:cubicBezTo>
                <a:close/>
                <a:moveTo>
                  <a:pt x="7193" y="76200"/>
                </a:moveTo>
                <a:cubicBezTo>
                  <a:pt x="10789" y="108957"/>
                  <a:pt x="86308" y="130795"/>
                  <a:pt x="176213" y="130795"/>
                </a:cubicBezTo>
                <a:cubicBezTo>
                  <a:pt x="269713" y="130795"/>
                  <a:pt x="341637" y="108957"/>
                  <a:pt x="345233" y="76200"/>
                </a:cubicBezTo>
                <a:cubicBezTo>
                  <a:pt x="348829" y="83479"/>
                  <a:pt x="352425" y="87119"/>
                  <a:pt x="352425" y="94398"/>
                </a:cubicBezTo>
                <a:cubicBezTo>
                  <a:pt x="352425" y="94398"/>
                  <a:pt x="352425" y="94398"/>
                  <a:pt x="352425" y="148993"/>
                </a:cubicBezTo>
                <a:cubicBezTo>
                  <a:pt x="352425" y="189029"/>
                  <a:pt x="273309" y="225425"/>
                  <a:pt x="176213" y="225425"/>
                </a:cubicBezTo>
                <a:cubicBezTo>
                  <a:pt x="79116" y="225425"/>
                  <a:pt x="0" y="189029"/>
                  <a:pt x="0" y="148993"/>
                </a:cubicBezTo>
                <a:cubicBezTo>
                  <a:pt x="0" y="148993"/>
                  <a:pt x="0" y="148993"/>
                  <a:pt x="0" y="94398"/>
                </a:cubicBezTo>
                <a:cubicBezTo>
                  <a:pt x="0" y="87119"/>
                  <a:pt x="3596" y="83479"/>
                  <a:pt x="7193" y="76200"/>
                </a:cubicBezTo>
                <a:close/>
                <a:moveTo>
                  <a:pt x="177006" y="0"/>
                </a:moveTo>
                <a:cubicBezTo>
                  <a:pt x="272134" y="0"/>
                  <a:pt x="349250" y="25942"/>
                  <a:pt x="349250" y="57944"/>
                </a:cubicBezTo>
                <a:cubicBezTo>
                  <a:pt x="349250" y="89946"/>
                  <a:pt x="272134" y="115888"/>
                  <a:pt x="177006" y="115888"/>
                </a:cubicBezTo>
                <a:cubicBezTo>
                  <a:pt x="81878" y="115888"/>
                  <a:pt x="4762" y="89946"/>
                  <a:pt x="4762" y="57944"/>
                </a:cubicBezTo>
                <a:cubicBezTo>
                  <a:pt x="4762" y="25942"/>
                  <a:pt x="81878" y="0"/>
                  <a:pt x="177006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MH_Other_17"/>
          <p:cNvSpPr>
            <a:spLocks noEditPoints="1" noChangeArrowheads="1"/>
          </p:cNvSpPr>
          <p:nvPr/>
        </p:nvSpPr>
        <p:spPr bwMode="auto">
          <a:xfrm>
            <a:off x="4868863" y="4332288"/>
            <a:ext cx="412750" cy="404812"/>
          </a:xfrm>
          <a:custGeom>
            <a:avLst/>
            <a:gdLst>
              <a:gd name="T0" fmla="*/ 2147483646 w 113"/>
              <a:gd name="T1" fmla="*/ 2147483646 h 112"/>
              <a:gd name="T2" fmla="*/ 2147483646 w 113"/>
              <a:gd name="T3" fmla="*/ 2147483646 h 112"/>
              <a:gd name="T4" fmla="*/ 2147483646 w 113"/>
              <a:gd name="T5" fmla="*/ 2147483646 h 112"/>
              <a:gd name="T6" fmla="*/ 2147483646 w 113"/>
              <a:gd name="T7" fmla="*/ 2147483646 h 112"/>
              <a:gd name="T8" fmla="*/ 2147483646 w 113"/>
              <a:gd name="T9" fmla="*/ 2147483646 h 112"/>
              <a:gd name="T10" fmla="*/ 2147483646 w 113"/>
              <a:gd name="T11" fmla="*/ 2147483646 h 112"/>
              <a:gd name="T12" fmla="*/ 2147483646 w 113"/>
              <a:gd name="T13" fmla="*/ 2147483646 h 112"/>
              <a:gd name="T14" fmla="*/ 2147483646 w 113"/>
              <a:gd name="T15" fmla="*/ 2147483646 h 112"/>
              <a:gd name="T16" fmla="*/ 2147483646 w 113"/>
              <a:gd name="T17" fmla="*/ 2147483646 h 112"/>
              <a:gd name="T18" fmla="*/ 2147483646 w 113"/>
              <a:gd name="T19" fmla="*/ 2147483646 h 112"/>
              <a:gd name="T20" fmla="*/ 2147483646 w 113"/>
              <a:gd name="T21" fmla="*/ 2147483646 h 112"/>
              <a:gd name="T22" fmla="*/ 2147483646 w 113"/>
              <a:gd name="T23" fmla="*/ 2147483646 h 112"/>
              <a:gd name="T24" fmla="*/ 2147483646 w 113"/>
              <a:gd name="T25" fmla="*/ 2147483646 h 112"/>
              <a:gd name="T26" fmla="*/ 2147483646 w 113"/>
              <a:gd name="T27" fmla="*/ 2147483646 h 112"/>
              <a:gd name="T28" fmla="*/ 2147483646 w 113"/>
              <a:gd name="T29" fmla="*/ 2147483646 h 112"/>
              <a:gd name="T30" fmla="*/ 2147483646 w 113"/>
              <a:gd name="T31" fmla="*/ 2147483646 h 112"/>
              <a:gd name="T32" fmla="*/ 2147483646 w 113"/>
              <a:gd name="T33" fmla="*/ 2147483646 h 112"/>
              <a:gd name="T34" fmla="*/ 2147483646 w 113"/>
              <a:gd name="T35" fmla="*/ 2147483646 h 11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13"/>
              <a:gd name="T55" fmla="*/ 0 h 112"/>
              <a:gd name="T56" fmla="*/ 113 w 113"/>
              <a:gd name="T57" fmla="*/ 112 h 11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3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8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1" y="112"/>
                  <a:pt x="91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0" y="20"/>
                </a:cubicBezTo>
                <a:cubicBezTo>
                  <a:pt x="29" y="12"/>
                  <a:pt x="43" y="11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MH_Other_18"/>
          <p:cNvSpPr>
            <a:spLocks noEditPoints="1" noChangeArrowheads="1"/>
          </p:cNvSpPr>
          <p:nvPr/>
        </p:nvSpPr>
        <p:spPr bwMode="auto">
          <a:xfrm>
            <a:off x="6883400" y="4308475"/>
            <a:ext cx="434975" cy="428625"/>
          </a:xfrm>
          <a:custGeom>
            <a:avLst/>
            <a:gdLst>
              <a:gd name="T0" fmla="*/ 2147483646 w 120"/>
              <a:gd name="T1" fmla="*/ 2147483646 h 118"/>
              <a:gd name="T2" fmla="*/ 2147483646 w 120"/>
              <a:gd name="T3" fmla="*/ 2147483646 h 118"/>
              <a:gd name="T4" fmla="*/ 2147483646 w 120"/>
              <a:gd name="T5" fmla="*/ 2147483646 h 118"/>
              <a:gd name="T6" fmla="*/ 2147483646 w 120"/>
              <a:gd name="T7" fmla="*/ 2147483646 h 118"/>
              <a:gd name="T8" fmla="*/ 2147483646 w 120"/>
              <a:gd name="T9" fmla="*/ 2147483646 h 118"/>
              <a:gd name="T10" fmla="*/ 2147483646 w 120"/>
              <a:gd name="T11" fmla="*/ 2147483646 h 118"/>
              <a:gd name="T12" fmla="*/ 2147483646 w 120"/>
              <a:gd name="T13" fmla="*/ 2147483646 h 118"/>
              <a:gd name="T14" fmla="*/ 2147483646 w 120"/>
              <a:gd name="T15" fmla="*/ 2147483646 h 118"/>
              <a:gd name="T16" fmla="*/ 2147483646 w 120"/>
              <a:gd name="T17" fmla="*/ 2147483646 h 118"/>
              <a:gd name="T18" fmla="*/ 2147483646 w 120"/>
              <a:gd name="T19" fmla="*/ 2147483646 h 118"/>
              <a:gd name="T20" fmla="*/ 2147483646 w 120"/>
              <a:gd name="T21" fmla="*/ 2147483646 h 118"/>
              <a:gd name="T22" fmla="*/ 2147483646 w 120"/>
              <a:gd name="T23" fmla="*/ 2147483646 h 118"/>
              <a:gd name="T24" fmla="*/ 2147483646 w 120"/>
              <a:gd name="T25" fmla="*/ 2147483646 h 118"/>
              <a:gd name="T26" fmla="*/ 2147483646 w 120"/>
              <a:gd name="T27" fmla="*/ 2147483646 h 118"/>
              <a:gd name="T28" fmla="*/ 2147483646 w 120"/>
              <a:gd name="T29" fmla="*/ 2147483646 h 118"/>
              <a:gd name="T30" fmla="*/ 2147483646 w 120"/>
              <a:gd name="T31" fmla="*/ 2147483646 h 118"/>
              <a:gd name="T32" fmla="*/ 2147483646 w 120"/>
              <a:gd name="T33" fmla="*/ 2147483646 h 118"/>
              <a:gd name="T34" fmla="*/ 2147483646 w 120"/>
              <a:gd name="T35" fmla="*/ 2147483646 h 118"/>
              <a:gd name="T36" fmla="*/ 2147483646 w 120"/>
              <a:gd name="T37" fmla="*/ 2147483646 h 118"/>
              <a:gd name="T38" fmla="*/ 2147483646 w 120"/>
              <a:gd name="T39" fmla="*/ 2147483646 h 11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20"/>
              <a:gd name="T61" fmla="*/ 0 h 118"/>
              <a:gd name="T62" fmla="*/ 120 w 120"/>
              <a:gd name="T63" fmla="*/ 118 h 11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20" h="118">
                <a:moveTo>
                  <a:pt x="53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30"/>
                  <a:pt x="2" y="40"/>
                  <a:pt x="9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0" y="117"/>
                  <a:pt x="103" y="118"/>
                  <a:pt x="107" y="118"/>
                </a:cubicBezTo>
                <a:cubicBezTo>
                  <a:pt x="110" y="118"/>
                  <a:pt x="113" y="117"/>
                  <a:pt x="115" y="115"/>
                </a:cubicBezTo>
                <a:cubicBezTo>
                  <a:pt x="120" y="110"/>
                  <a:pt x="120" y="102"/>
                  <a:pt x="115" y="97"/>
                </a:cubicBezTo>
                <a:lnTo>
                  <a:pt x="53" y="35"/>
                </a:lnTo>
                <a:close/>
                <a:moveTo>
                  <a:pt x="108" y="113"/>
                </a:moveTo>
                <a:cubicBezTo>
                  <a:pt x="105" y="113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0" y="103"/>
                  <a:pt x="113" y="105"/>
                  <a:pt x="113" y="108"/>
                </a:cubicBezTo>
                <a:cubicBezTo>
                  <a:pt x="113" y="110"/>
                  <a:pt x="110" y="113"/>
                  <a:pt x="108" y="113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MH_Other_19"/>
          <p:cNvSpPr>
            <a:spLocks noEditPoints="1" noChangeArrowheads="1"/>
          </p:cNvSpPr>
          <p:nvPr/>
        </p:nvSpPr>
        <p:spPr bwMode="auto">
          <a:xfrm>
            <a:off x="6873875" y="2303463"/>
            <a:ext cx="201613" cy="368300"/>
          </a:xfrm>
          <a:custGeom>
            <a:avLst/>
            <a:gdLst>
              <a:gd name="T0" fmla="*/ 2147483646 w 50"/>
              <a:gd name="T1" fmla="*/ 2147483646 h 90"/>
              <a:gd name="T2" fmla="*/ 2147483646 w 50"/>
              <a:gd name="T3" fmla="*/ 2147483646 h 90"/>
              <a:gd name="T4" fmla="*/ 2147483646 w 50"/>
              <a:gd name="T5" fmla="*/ 0 h 90"/>
              <a:gd name="T6" fmla="*/ 2147483646 w 50"/>
              <a:gd name="T7" fmla="*/ 0 h 90"/>
              <a:gd name="T8" fmla="*/ 0 w 50"/>
              <a:gd name="T9" fmla="*/ 2147483646 h 90"/>
              <a:gd name="T10" fmla="*/ 0 w 50"/>
              <a:gd name="T11" fmla="*/ 2147483646 h 90"/>
              <a:gd name="T12" fmla="*/ 2147483646 w 50"/>
              <a:gd name="T13" fmla="*/ 2147483646 h 90"/>
              <a:gd name="T14" fmla="*/ 2147483646 w 50"/>
              <a:gd name="T15" fmla="*/ 2147483646 h 90"/>
              <a:gd name="T16" fmla="*/ 2147483646 w 50"/>
              <a:gd name="T17" fmla="*/ 2147483646 h 90"/>
              <a:gd name="T18" fmla="*/ 2147483646 w 50"/>
              <a:gd name="T19" fmla="*/ 2147483646 h 90"/>
              <a:gd name="T20" fmla="*/ 2147483646 w 50"/>
              <a:gd name="T21" fmla="*/ 2147483646 h 90"/>
              <a:gd name="T22" fmla="*/ 2147483646 w 50"/>
              <a:gd name="T23" fmla="*/ 2147483646 h 90"/>
              <a:gd name="T24" fmla="*/ 2147483646 w 50"/>
              <a:gd name="T25" fmla="*/ 2147483646 h 90"/>
              <a:gd name="T26" fmla="*/ 2147483646 w 50"/>
              <a:gd name="T27" fmla="*/ 2147483646 h 90"/>
              <a:gd name="T28" fmla="*/ 2147483646 w 50"/>
              <a:gd name="T29" fmla="*/ 2147483646 h 90"/>
              <a:gd name="T30" fmla="*/ 2147483646 w 50"/>
              <a:gd name="T31" fmla="*/ 2147483646 h 90"/>
              <a:gd name="T32" fmla="*/ 2147483646 w 50"/>
              <a:gd name="T33" fmla="*/ 2147483646 h 90"/>
              <a:gd name="T34" fmla="*/ 2147483646 w 50"/>
              <a:gd name="T35" fmla="*/ 2147483646 h 90"/>
              <a:gd name="T36" fmla="*/ 2147483646 w 50"/>
              <a:gd name="T37" fmla="*/ 2147483646 h 90"/>
              <a:gd name="T38" fmla="*/ 2147483646 w 50"/>
              <a:gd name="T39" fmla="*/ 2147483646 h 90"/>
              <a:gd name="T40" fmla="*/ 2147483646 w 50"/>
              <a:gd name="T41" fmla="*/ 2147483646 h 90"/>
              <a:gd name="T42" fmla="*/ 2147483646 w 50"/>
              <a:gd name="T43" fmla="*/ 2147483646 h 90"/>
              <a:gd name="T44" fmla="*/ 2147483646 w 50"/>
              <a:gd name="T45" fmla="*/ 2147483646 h 90"/>
              <a:gd name="T46" fmla="*/ 2147483646 w 50"/>
              <a:gd name="T47" fmla="*/ 2147483646 h 90"/>
              <a:gd name="T48" fmla="*/ 2147483646 w 50"/>
              <a:gd name="T49" fmla="*/ 2147483646 h 90"/>
              <a:gd name="T50" fmla="*/ 2147483646 w 50"/>
              <a:gd name="T51" fmla="*/ 2147483646 h 90"/>
              <a:gd name="T52" fmla="*/ 2147483646 w 50"/>
              <a:gd name="T53" fmla="*/ 2147483646 h 90"/>
              <a:gd name="T54" fmla="*/ 2147483646 w 50"/>
              <a:gd name="T55" fmla="*/ 2147483646 h 90"/>
              <a:gd name="T56" fmla="*/ 2147483646 w 50"/>
              <a:gd name="T57" fmla="*/ 2147483646 h 9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0"/>
              <a:gd name="T88" fmla="*/ 0 h 90"/>
              <a:gd name="T89" fmla="*/ 50 w 50"/>
              <a:gd name="T90" fmla="*/ 90 h 9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0" h="90">
                <a:moveTo>
                  <a:pt x="50" y="83"/>
                </a:move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7"/>
                  <a:pt x="3" y="90"/>
                  <a:pt x="6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7" y="90"/>
                  <a:pt x="50" y="87"/>
                  <a:pt x="50" y="83"/>
                </a:cubicBezTo>
                <a:close/>
                <a:moveTo>
                  <a:pt x="39" y="5"/>
                </a:moveTo>
                <a:cubicBezTo>
                  <a:pt x="40" y="5"/>
                  <a:pt x="41" y="5"/>
                  <a:pt x="41" y="6"/>
                </a:cubicBezTo>
                <a:cubicBezTo>
                  <a:pt x="41" y="7"/>
                  <a:pt x="40" y="8"/>
                  <a:pt x="39" y="8"/>
                </a:cubicBezTo>
                <a:cubicBezTo>
                  <a:pt x="38" y="8"/>
                  <a:pt x="38" y="7"/>
                  <a:pt x="38" y="6"/>
                </a:cubicBezTo>
                <a:cubicBezTo>
                  <a:pt x="38" y="5"/>
                  <a:pt x="38" y="5"/>
                  <a:pt x="39" y="5"/>
                </a:cubicBezTo>
                <a:close/>
                <a:moveTo>
                  <a:pt x="16" y="5"/>
                </a:moveTo>
                <a:cubicBezTo>
                  <a:pt x="34" y="5"/>
                  <a:pt x="34" y="5"/>
                  <a:pt x="34" y="5"/>
                </a:cubicBezTo>
                <a:cubicBezTo>
                  <a:pt x="34" y="7"/>
                  <a:pt x="34" y="7"/>
                  <a:pt x="34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5"/>
                </a:lnTo>
                <a:close/>
                <a:moveTo>
                  <a:pt x="5" y="69"/>
                </a:moveTo>
                <a:cubicBezTo>
                  <a:pt x="5" y="11"/>
                  <a:pt x="5" y="11"/>
                  <a:pt x="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69"/>
                  <a:pt x="45" y="69"/>
                  <a:pt x="45" y="69"/>
                </a:cubicBezTo>
                <a:lnTo>
                  <a:pt x="5" y="69"/>
                </a:lnTo>
                <a:close/>
                <a:moveTo>
                  <a:pt x="25" y="83"/>
                </a:moveTo>
                <a:cubicBezTo>
                  <a:pt x="23" y="83"/>
                  <a:pt x="21" y="81"/>
                  <a:pt x="21" y="79"/>
                </a:cubicBezTo>
                <a:cubicBezTo>
                  <a:pt x="21" y="77"/>
                  <a:pt x="23" y="75"/>
                  <a:pt x="25" y="75"/>
                </a:cubicBezTo>
                <a:cubicBezTo>
                  <a:pt x="27" y="75"/>
                  <a:pt x="29" y="77"/>
                  <a:pt x="29" y="79"/>
                </a:cubicBezTo>
                <a:cubicBezTo>
                  <a:pt x="29" y="81"/>
                  <a:pt x="27" y="83"/>
                  <a:pt x="25" y="83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MH_Other_20"/>
          <p:cNvSpPr>
            <a:spLocks noEditPoints="1" noChangeArrowheads="1"/>
          </p:cNvSpPr>
          <p:nvPr/>
        </p:nvSpPr>
        <p:spPr bwMode="auto">
          <a:xfrm>
            <a:off x="7110413" y="2441575"/>
            <a:ext cx="207962" cy="368300"/>
          </a:xfrm>
          <a:custGeom>
            <a:avLst/>
            <a:gdLst>
              <a:gd name="T0" fmla="*/ 2147483646 w 51"/>
              <a:gd name="T1" fmla="*/ 0 h 90"/>
              <a:gd name="T2" fmla="*/ 2147483646 w 51"/>
              <a:gd name="T3" fmla="*/ 0 h 90"/>
              <a:gd name="T4" fmla="*/ 0 w 51"/>
              <a:gd name="T5" fmla="*/ 2147483646 h 90"/>
              <a:gd name="T6" fmla="*/ 0 w 51"/>
              <a:gd name="T7" fmla="*/ 2147483646 h 90"/>
              <a:gd name="T8" fmla="*/ 2147483646 w 51"/>
              <a:gd name="T9" fmla="*/ 2147483646 h 90"/>
              <a:gd name="T10" fmla="*/ 2147483646 w 51"/>
              <a:gd name="T11" fmla="*/ 2147483646 h 90"/>
              <a:gd name="T12" fmla="*/ 2147483646 w 51"/>
              <a:gd name="T13" fmla="*/ 2147483646 h 90"/>
              <a:gd name="T14" fmla="*/ 2147483646 w 51"/>
              <a:gd name="T15" fmla="*/ 2147483646 h 90"/>
              <a:gd name="T16" fmla="*/ 2147483646 w 51"/>
              <a:gd name="T17" fmla="*/ 0 h 90"/>
              <a:gd name="T18" fmla="*/ 2147483646 w 51"/>
              <a:gd name="T19" fmla="*/ 2147483646 h 90"/>
              <a:gd name="T20" fmla="*/ 2147483646 w 51"/>
              <a:gd name="T21" fmla="*/ 2147483646 h 90"/>
              <a:gd name="T22" fmla="*/ 2147483646 w 51"/>
              <a:gd name="T23" fmla="*/ 2147483646 h 90"/>
              <a:gd name="T24" fmla="*/ 2147483646 w 51"/>
              <a:gd name="T25" fmla="*/ 2147483646 h 90"/>
              <a:gd name="T26" fmla="*/ 2147483646 w 51"/>
              <a:gd name="T27" fmla="*/ 2147483646 h 90"/>
              <a:gd name="T28" fmla="*/ 2147483646 w 51"/>
              <a:gd name="T29" fmla="*/ 2147483646 h 90"/>
              <a:gd name="T30" fmla="*/ 2147483646 w 51"/>
              <a:gd name="T31" fmla="*/ 2147483646 h 90"/>
              <a:gd name="T32" fmla="*/ 2147483646 w 51"/>
              <a:gd name="T33" fmla="*/ 2147483646 h 90"/>
              <a:gd name="T34" fmla="*/ 2147483646 w 51"/>
              <a:gd name="T35" fmla="*/ 2147483646 h 90"/>
              <a:gd name="T36" fmla="*/ 2147483646 w 51"/>
              <a:gd name="T37" fmla="*/ 2147483646 h 90"/>
              <a:gd name="T38" fmla="*/ 2147483646 w 51"/>
              <a:gd name="T39" fmla="*/ 2147483646 h 90"/>
              <a:gd name="T40" fmla="*/ 2147483646 w 51"/>
              <a:gd name="T41" fmla="*/ 2147483646 h 90"/>
              <a:gd name="T42" fmla="*/ 2147483646 w 51"/>
              <a:gd name="T43" fmla="*/ 2147483646 h 90"/>
              <a:gd name="T44" fmla="*/ 2147483646 w 51"/>
              <a:gd name="T45" fmla="*/ 2147483646 h 90"/>
              <a:gd name="T46" fmla="*/ 2147483646 w 51"/>
              <a:gd name="T47" fmla="*/ 2147483646 h 90"/>
              <a:gd name="T48" fmla="*/ 2147483646 w 51"/>
              <a:gd name="T49" fmla="*/ 2147483646 h 90"/>
              <a:gd name="T50" fmla="*/ 2147483646 w 51"/>
              <a:gd name="T51" fmla="*/ 2147483646 h 90"/>
              <a:gd name="T52" fmla="*/ 2147483646 w 51"/>
              <a:gd name="T53" fmla="*/ 2147483646 h 90"/>
              <a:gd name="T54" fmla="*/ 2147483646 w 51"/>
              <a:gd name="T55" fmla="*/ 2147483646 h 90"/>
              <a:gd name="T56" fmla="*/ 2147483646 w 51"/>
              <a:gd name="T57" fmla="*/ 2147483646 h 9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1"/>
              <a:gd name="T88" fmla="*/ 0 h 90"/>
              <a:gd name="T89" fmla="*/ 51 w 51"/>
              <a:gd name="T90" fmla="*/ 90 h 9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1" h="90">
                <a:moveTo>
                  <a:pt x="44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7"/>
                  <a:pt x="3" y="90"/>
                  <a:pt x="7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8" y="90"/>
                  <a:pt x="51" y="87"/>
                  <a:pt x="51" y="83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lose/>
                <a:moveTo>
                  <a:pt x="40" y="5"/>
                </a:moveTo>
                <a:cubicBezTo>
                  <a:pt x="41" y="5"/>
                  <a:pt x="42" y="5"/>
                  <a:pt x="42" y="6"/>
                </a:cubicBezTo>
                <a:cubicBezTo>
                  <a:pt x="42" y="7"/>
                  <a:pt x="41" y="8"/>
                  <a:pt x="40" y="8"/>
                </a:cubicBezTo>
                <a:cubicBezTo>
                  <a:pt x="39" y="8"/>
                  <a:pt x="38" y="7"/>
                  <a:pt x="38" y="6"/>
                </a:cubicBezTo>
                <a:cubicBezTo>
                  <a:pt x="38" y="5"/>
                  <a:pt x="39" y="5"/>
                  <a:pt x="40" y="5"/>
                </a:cubicBezTo>
                <a:close/>
                <a:moveTo>
                  <a:pt x="17" y="5"/>
                </a:moveTo>
                <a:cubicBezTo>
                  <a:pt x="34" y="5"/>
                  <a:pt x="34" y="5"/>
                  <a:pt x="34" y="5"/>
                </a:cubicBezTo>
                <a:cubicBezTo>
                  <a:pt x="34" y="7"/>
                  <a:pt x="34" y="7"/>
                  <a:pt x="34" y="7"/>
                </a:cubicBezTo>
                <a:cubicBezTo>
                  <a:pt x="17" y="7"/>
                  <a:pt x="17" y="7"/>
                  <a:pt x="17" y="7"/>
                </a:cubicBezTo>
                <a:lnTo>
                  <a:pt x="17" y="5"/>
                </a:lnTo>
                <a:close/>
                <a:moveTo>
                  <a:pt x="26" y="83"/>
                </a:moveTo>
                <a:cubicBezTo>
                  <a:pt x="23" y="83"/>
                  <a:pt x="21" y="81"/>
                  <a:pt x="21" y="79"/>
                </a:cubicBezTo>
                <a:cubicBezTo>
                  <a:pt x="21" y="77"/>
                  <a:pt x="23" y="75"/>
                  <a:pt x="26" y="75"/>
                </a:cubicBezTo>
                <a:cubicBezTo>
                  <a:pt x="28" y="75"/>
                  <a:pt x="30" y="77"/>
                  <a:pt x="30" y="79"/>
                </a:cubicBezTo>
                <a:cubicBezTo>
                  <a:pt x="30" y="81"/>
                  <a:pt x="28" y="83"/>
                  <a:pt x="26" y="83"/>
                </a:cubicBezTo>
                <a:close/>
                <a:moveTo>
                  <a:pt x="46" y="69"/>
                </a:moveTo>
                <a:cubicBezTo>
                  <a:pt x="5" y="69"/>
                  <a:pt x="5" y="69"/>
                  <a:pt x="5" y="69"/>
                </a:cubicBezTo>
                <a:cubicBezTo>
                  <a:pt x="5" y="11"/>
                  <a:pt x="5" y="11"/>
                  <a:pt x="5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69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MH_Other_21"/>
          <p:cNvSpPr>
            <a:spLocks noChangeArrowheads="1"/>
          </p:cNvSpPr>
          <p:nvPr/>
        </p:nvSpPr>
        <p:spPr bwMode="auto">
          <a:xfrm>
            <a:off x="7094538" y="2325688"/>
            <a:ext cx="122237" cy="100012"/>
          </a:xfrm>
          <a:custGeom>
            <a:avLst/>
            <a:gdLst>
              <a:gd name="T0" fmla="*/ 79865 w 40"/>
              <a:gd name="T1" fmla="*/ 82362 h 33"/>
              <a:gd name="T2" fmla="*/ 99831 w 40"/>
              <a:gd name="T3" fmla="*/ 82362 h 33"/>
              <a:gd name="T4" fmla="*/ 99831 w 40"/>
              <a:gd name="T5" fmla="*/ 19967 h 33"/>
              <a:gd name="T6" fmla="*/ 99831 w 40"/>
              <a:gd name="T7" fmla="*/ 0 h 33"/>
              <a:gd name="T8" fmla="*/ 79865 w 40"/>
              <a:gd name="T9" fmla="*/ 0 h 33"/>
              <a:gd name="T10" fmla="*/ 0 w 40"/>
              <a:gd name="T11" fmla="*/ 0 h 33"/>
              <a:gd name="T12" fmla="*/ 0 w 40"/>
              <a:gd name="T13" fmla="*/ 19967 h 33"/>
              <a:gd name="T14" fmla="*/ 79865 w 40"/>
              <a:gd name="T15" fmla="*/ 19967 h 33"/>
              <a:gd name="T16" fmla="*/ 79865 w 40"/>
              <a:gd name="T17" fmla="*/ 82362 h 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"/>
              <a:gd name="T28" fmla="*/ 0 h 33"/>
              <a:gd name="T29" fmla="*/ 40 w 40"/>
              <a:gd name="T30" fmla="*/ 33 h 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" h="33">
                <a:moveTo>
                  <a:pt x="32" y="33"/>
                </a:moveTo>
                <a:lnTo>
                  <a:pt x="40" y="33"/>
                </a:lnTo>
                <a:lnTo>
                  <a:pt x="40" y="8"/>
                </a:lnTo>
                <a:lnTo>
                  <a:pt x="40" y="0"/>
                </a:lnTo>
                <a:lnTo>
                  <a:pt x="32" y="0"/>
                </a:lnTo>
                <a:lnTo>
                  <a:pt x="0" y="0"/>
                </a:lnTo>
                <a:lnTo>
                  <a:pt x="0" y="8"/>
                </a:lnTo>
                <a:lnTo>
                  <a:pt x="32" y="8"/>
                </a:lnTo>
                <a:lnTo>
                  <a:pt x="32" y="33"/>
                </a:ln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0" name="MH_Other_22"/>
          <p:cNvSpPr>
            <a:spLocks noChangeArrowheads="1"/>
          </p:cNvSpPr>
          <p:nvPr/>
        </p:nvSpPr>
        <p:spPr bwMode="auto">
          <a:xfrm>
            <a:off x="6985000" y="2693988"/>
            <a:ext cx="100013" cy="100012"/>
          </a:xfrm>
          <a:custGeom>
            <a:avLst/>
            <a:gdLst>
              <a:gd name="T0" fmla="*/ 19967 w 33"/>
              <a:gd name="T1" fmla="*/ 0 h 33"/>
              <a:gd name="T2" fmla="*/ 0 w 33"/>
              <a:gd name="T3" fmla="*/ 0 h 33"/>
              <a:gd name="T4" fmla="*/ 0 w 33"/>
              <a:gd name="T5" fmla="*/ 62395 h 33"/>
              <a:gd name="T6" fmla="*/ 0 w 33"/>
              <a:gd name="T7" fmla="*/ 82362 h 33"/>
              <a:gd name="T8" fmla="*/ 19967 w 33"/>
              <a:gd name="T9" fmla="*/ 82362 h 33"/>
              <a:gd name="T10" fmla="*/ 82362 w 33"/>
              <a:gd name="T11" fmla="*/ 82362 h 33"/>
              <a:gd name="T12" fmla="*/ 82362 w 33"/>
              <a:gd name="T13" fmla="*/ 62395 h 33"/>
              <a:gd name="T14" fmla="*/ 19967 w 33"/>
              <a:gd name="T15" fmla="*/ 62395 h 33"/>
              <a:gd name="T16" fmla="*/ 19967 w 33"/>
              <a:gd name="T17" fmla="*/ 0 h 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"/>
              <a:gd name="T28" fmla="*/ 0 h 33"/>
              <a:gd name="T29" fmla="*/ 33 w 33"/>
              <a:gd name="T30" fmla="*/ 33 h 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" h="33">
                <a:moveTo>
                  <a:pt x="8" y="0"/>
                </a:moveTo>
                <a:lnTo>
                  <a:pt x="0" y="0"/>
                </a:lnTo>
                <a:lnTo>
                  <a:pt x="0" y="25"/>
                </a:lnTo>
                <a:lnTo>
                  <a:pt x="0" y="33"/>
                </a:lnTo>
                <a:lnTo>
                  <a:pt x="8" y="33"/>
                </a:lnTo>
                <a:lnTo>
                  <a:pt x="33" y="33"/>
                </a:lnTo>
                <a:lnTo>
                  <a:pt x="33" y="25"/>
                </a:lnTo>
                <a:lnTo>
                  <a:pt x="8" y="25"/>
                </a:lnTo>
                <a:lnTo>
                  <a:pt x="8" y="0"/>
                </a:lnTo>
                <a:close/>
              </a:path>
            </a:pathLst>
          </a:custGeom>
          <a:solidFill>
            <a:srgbClr val="FEFFFF"/>
          </a:solidFill>
          <a:ln w="9525" cmpd="sng">
            <a:noFill/>
            <a:bevel/>
          </a:ln>
        </p:spPr>
        <p:txBody>
          <a:bodyPr>
            <a:normAutofit fontScale="25000" lnSpcReduction="20000"/>
          </a:bodyPr>
          <a:lstStyle/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1844676" y="2225675"/>
            <a:ext cx="2566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Profitability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H_SubTitle_1">
            <a:extLst>
              <a:ext uri="{FF2B5EF4-FFF2-40B4-BE49-F238E27FC236}">
                <a16:creationId xmlns:a16="http://schemas.microsoft.com/office/drawing/2014/main" id="{BAC31830-CDC0-52E8-651C-BF5AC73B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675" y="2228850"/>
            <a:ext cx="3033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H_SubTitle_1">
            <a:extLst>
              <a:ext uri="{FF2B5EF4-FFF2-40B4-BE49-F238E27FC236}">
                <a16:creationId xmlns:a16="http://schemas.microsoft.com/office/drawing/2014/main" id="{9ABB4F93-A289-45E3-79B1-15FCCE684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438" y="3152775"/>
            <a:ext cx="3033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H_SubTitle_1">
            <a:extLst>
              <a:ext uri="{FF2B5EF4-FFF2-40B4-BE49-F238E27FC236}">
                <a16:creationId xmlns:a16="http://schemas.microsoft.com/office/drawing/2014/main" id="{A1024996-ACE1-158F-78C4-2838261A6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057" y="3175000"/>
            <a:ext cx="3033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Sortino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Ratio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MH_SubTitle_1">
            <a:extLst>
              <a:ext uri="{FF2B5EF4-FFF2-40B4-BE49-F238E27FC236}">
                <a16:creationId xmlns:a16="http://schemas.microsoft.com/office/drawing/2014/main" id="{916E9869-190E-10C3-B268-358486E21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54" y="4231640"/>
            <a:ext cx="357372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Drawdown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MH_SubTitle_1">
            <a:extLst>
              <a:ext uri="{FF2B5EF4-FFF2-40B4-BE49-F238E27FC236}">
                <a16:creationId xmlns:a16="http://schemas.microsoft.com/office/drawing/2014/main" id="{883CC5F5-2BDF-A1E6-3FB6-6CE39942B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675" y="4242594"/>
            <a:ext cx="3033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Calmar Ratio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26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2" grpId="0"/>
      <p:bldP spid="3" grpId="0"/>
      <p:bldP spid="4" grpId="0"/>
      <p:bldP spid="37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34313"/>
  <p:tag name="MH_LIBRARY" val="GRAPHIC"/>
  <p:tag name="MH_ORDER" val="2"/>
  <p:tag name="MH_TYPE" val="Oth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34313"/>
  <p:tag name="MH_LIBRARY" val="GRAPHIC"/>
  <p:tag name="MH_ORDER" val="4"/>
  <p:tag name="MH_TYPE" val="Oth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34313"/>
  <p:tag name="MH_LIBRARY" val="GRAPHIC"/>
  <p:tag name="MH_ORDER" val="5"/>
  <p:tag name="MH_TYPE" val="Oth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34313"/>
  <p:tag name="MH_LIBRARY" val="GRAPHIC"/>
  <p:tag name="MH_ORDER" val="6"/>
  <p:tag name="MH_TYPE" val="Oth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35751"/>
  <p:tag name="MH_LIBRARY" val="GRAPHIC"/>
  <p:tag name="MH_ORDER" val="1"/>
  <p:tag name="MH_TYPE" val="Sub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ENTR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2"/>
  <p:tag name="MH" val="20150429225421"/>
  <p:tag name="MH_LIBRARY" val="CONTENTS"/>
  <p:tag name="MH_ORDER" val="1"/>
  <p:tag name="MH_TYPE" val="NUMBER"/>
</p:tagLst>
</file>

<file path=ppt/theme/theme1.xml><?xml version="1.0" encoding="utf-8"?>
<a:theme xmlns:a="http://schemas.openxmlformats.org/drawingml/2006/main" name="Office 主题​​">
  <a:themeElements>
    <a:clrScheme name="金融汇报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1E04"/>
      </a:accent1>
      <a:accent2>
        <a:srgbClr val="F06E0F"/>
      </a:accent2>
      <a:accent3>
        <a:srgbClr val="32363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510</Words>
  <Application>Microsoft Macintosh PowerPoint</Application>
  <PresentationFormat>宽屏</PresentationFormat>
  <Paragraphs>107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Ashley M. Wang</cp:lastModifiedBy>
  <cp:revision>21</cp:revision>
  <dcterms:created xsi:type="dcterms:W3CDTF">2016-12-06T07:43:32Z</dcterms:created>
  <dcterms:modified xsi:type="dcterms:W3CDTF">2023-05-27T21:55:54Z</dcterms:modified>
</cp:coreProperties>
</file>